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33CC33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th-TH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530DE-28D1-436C-8C7D-636416D6B95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79CC2-1C46-44E3-B99C-8B278EC93BB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028DB-FB79-40D7-A572-5904FEA965F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DD4EF-B1FA-4846-910F-509F0A8B617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1BF81-B702-44B8-956E-2EDD3B6C3B1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A564E-4B88-42DD-8D84-BCF830EF962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7DD4-86B6-43D3-AE45-298E921BA6B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9A163-0BC9-4D2A-A5E2-31777C3429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5A975-7241-4EE8-A625-0EB25C9FEC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686F6-6AFA-487C-AACA-84E830DBFA5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73E33-F76D-4DF2-A729-3EA822128B5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59C42C-B12B-4B7D-BF65-D164E437816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332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2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3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3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33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3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3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333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3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34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4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4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4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4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4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4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4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335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5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35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35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5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5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5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6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6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6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36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336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511300"/>
            <a:ext cx="7272337" cy="2273300"/>
          </a:xfrm>
        </p:spPr>
        <p:txBody>
          <a:bodyPr/>
          <a:lstStyle/>
          <a:p>
            <a:pPr eaLnBrk="1" hangingPunct="1">
              <a:defRPr/>
            </a:pPr>
            <a:r>
              <a:rPr lang="th-TH" sz="6600" b="1" dirty="0" smtClean="0">
                <a:solidFill>
                  <a:schemeClr val="accent2"/>
                </a:solidFill>
                <a:latin typeface="DSN Ribbon" pitchFamily="2" charset="-34"/>
                <a:cs typeface="DSN Ribbon" pitchFamily="2" charset="-34"/>
              </a:rPr>
              <a:t>การบริหารงานอุตสาหกรรม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44940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cs typeface="FreesiaUPC" pitchFamily="34" charset="-34"/>
              </a:rPr>
              <a:t>Industrial  Management</a:t>
            </a:r>
          </a:p>
          <a:p>
            <a:pPr eaLnBrk="1" hangingPunct="1">
              <a:defRPr/>
            </a:pPr>
            <a:r>
              <a:rPr lang="en-US" sz="3600" b="1" dirty="0" smtClean="0">
                <a:cs typeface="FreesiaUPC" pitchFamily="34" charset="-34"/>
              </a:rPr>
              <a:t>1/2552</a:t>
            </a:r>
            <a:endParaRPr lang="th-TH" sz="3600" b="1" dirty="0" smtClean="0"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9738"/>
            <a:ext cx="6870700" cy="97313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</a:rPr>
              <a:t>Outline </a:t>
            </a:r>
            <a:b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</a:rPr>
              <a:t>Industrial Management</a:t>
            </a:r>
            <a:endParaRPr lang="th-TH" sz="4000" b="1" dirty="0" smtClean="0">
              <a:effectLst>
                <a:outerShdw blurRad="38100" dist="38100" dir="2700000" algn="tl">
                  <a:srgbClr val="C0C0C0"/>
                </a:outerShdw>
              </a:effectLst>
              <a:cs typeface="FreesiaUPC" pitchFamily="34" charset="-34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28" y="1803400"/>
            <a:ext cx="7500990" cy="4217988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33CC"/>
                </a:solidFill>
                <a:cs typeface="FreesiaUPC" pitchFamily="34" charset="-34"/>
              </a:rPr>
              <a:t>ความรู้เบื้องต้นของการจัดการอุตสาหกรรม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33CC"/>
                </a:solidFill>
                <a:cs typeface="FreesiaUPC" pitchFamily="34" charset="-34"/>
              </a:rPr>
              <a:t>ผู้บริหารและหน้าที่ของผู้บริหาร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33CC"/>
                </a:solidFill>
                <a:cs typeface="FreesiaUPC" pitchFamily="34" charset="-34"/>
              </a:rPr>
              <a:t>การพัฒนาผลิตภัณฑ์และการพยากรณ์ยอดขาย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8000"/>
                </a:solidFill>
                <a:cs typeface="FreesiaUPC" pitchFamily="34" charset="-34"/>
              </a:rPr>
              <a:t>การวางแผนจัดวางสิ่งอำนวยความสะดวก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8000"/>
                </a:solidFill>
                <a:cs typeface="FreesiaUPC" pitchFamily="34" charset="-34"/>
              </a:rPr>
              <a:t>การควบคุมคุณภาพ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33CC"/>
                </a:solidFill>
                <a:cs typeface="FreesiaUPC" pitchFamily="34" charset="-34"/>
              </a:rPr>
              <a:t>การบริหารการตลาด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8000"/>
                </a:solidFill>
                <a:cs typeface="FreesiaUPC" pitchFamily="34" charset="-34"/>
              </a:rPr>
              <a:t>การวางแผนและการควบคุมบริหารพัสดุคงคลัง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h-TH" b="1" dirty="0" smtClean="0">
                <a:solidFill>
                  <a:srgbClr val="008000"/>
                </a:solidFill>
                <a:cs typeface="FreesiaUPC" pitchFamily="34" charset="-34"/>
              </a:rPr>
              <a:t>การบริหารการเงิน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3950" y="1576388"/>
            <a:ext cx="7696200" cy="13128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h-TH" sz="3600" dirty="0" smtClean="0">
                <a:solidFill>
                  <a:srgbClr val="008000"/>
                </a:solidFill>
                <a:cs typeface="FreesiaUPC" pitchFamily="34" charset="-34"/>
              </a:rPr>
              <a:t>คะแนนสอบกลางภาค		35 %</a:t>
            </a:r>
          </a:p>
          <a:p>
            <a:pPr eaLnBrk="1" hangingPunct="1">
              <a:lnSpc>
                <a:spcPct val="80000"/>
              </a:lnSpc>
            </a:pPr>
            <a:r>
              <a:rPr lang="th-TH" sz="3600" dirty="0" smtClean="0">
                <a:solidFill>
                  <a:srgbClr val="008000"/>
                </a:solidFill>
                <a:cs typeface="FreesiaUPC" pitchFamily="34" charset="-34"/>
              </a:rPr>
              <a:t>คะแนนสอบปลายภาค		50 %</a:t>
            </a:r>
          </a:p>
          <a:p>
            <a:pPr eaLnBrk="1" hangingPunct="1">
              <a:lnSpc>
                <a:spcPct val="80000"/>
              </a:lnSpc>
            </a:pPr>
            <a:r>
              <a:rPr lang="th-TH" sz="3600" dirty="0" smtClean="0">
                <a:solidFill>
                  <a:srgbClr val="008000"/>
                </a:solidFill>
                <a:cs typeface="FreesiaUPC" pitchFamily="34" charset="-34"/>
              </a:rPr>
              <a:t>คะแนนเก็บ				15%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xfrm>
            <a:off x="1123950" y="476250"/>
            <a:ext cx="6870700" cy="1023938"/>
          </a:xfrm>
        </p:spPr>
        <p:txBody>
          <a:bodyPr/>
          <a:lstStyle/>
          <a:p>
            <a:pPr algn="l" eaLnBrk="1" hangingPunct="1">
              <a:defRPr/>
            </a:pPr>
            <a:r>
              <a:rPr lang="th-TH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FreesiaUPC" pitchFamily="34" charset="-34"/>
              </a:rPr>
              <a:t>คะแนน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092200" y="3032125"/>
            <a:ext cx="68707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th-TH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Freesia News" pitchFamily="34" charset="-34"/>
                <a:cs typeface="Freesia News" pitchFamily="34" charset="-34"/>
              </a:rPr>
              <a:t>เอกสารประกอบการเรียน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049338" y="3752850"/>
            <a:ext cx="7696200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h-TH" sz="3600" dirty="0">
                <a:solidFill>
                  <a:srgbClr val="0033CC"/>
                </a:solidFill>
                <a:latin typeface="Freesia News" pitchFamily="34" charset="-34"/>
                <a:cs typeface="Freesia News" pitchFamily="34" charset="-34"/>
              </a:rPr>
              <a:t>การบริหารและจัดการองค์กรอุตสาหกรรม </a:t>
            </a:r>
          </a:p>
          <a:p>
            <a:pPr marL="342900" indent="-342900">
              <a:spcBef>
                <a:spcPct val="20000"/>
              </a:spcBef>
            </a:pPr>
            <a:r>
              <a:rPr lang="th-TH" sz="3600" dirty="0">
                <a:solidFill>
                  <a:srgbClr val="0033CC"/>
                </a:solidFill>
                <a:latin typeface="Freesia News" pitchFamily="34" charset="-34"/>
                <a:cs typeface="Freesia News" pitchFamily="34" charset="-34"/>
              </a:rPr>
              <a:t>	โดย พจมาน เตียวัฒนรัฐติกาล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h-TH" sz="3600" dirty="0">
                <a:solidFill>
                  <a:srgbClr val="0033CC"/>
                </a:solidFill>
                <a:latin typeface="Freesia News" pitchFamily="34" charset="-34"/>
                <a:cs typeface="Freesia News" pitchFamily="34" charset="-34"/>
              </a:rPr>
              <a:t>หนังสือเกี่ยวกับการ</a:t>
            </a:r>
            <a:r>
              <a:rPr lang="th-TH" sz="3600" dirty="0" smtClean="0">
                <a:solidFill>
                  <a:srgbClr val="0033CC"/>
                </a:solidFill>
                <a:latin typeface="Freesia News" pitchFamily="34" charset="-34"/>
                <a:cs typeface="Freesia News" pitchFamily="34" charset="-34"/>
              </a:rPr>
              <a:t>บริหารจัดการ</a:t>
            </a:r>
            <a:r>
              <a:rPr lang="th-TH" sz="3600" dirty="0">
                <a:solidFill>
                  <a:srgbClr val="0033CC"/>
                </a:solidFill>
                <a:latin typeface="Freesia News" pitchFamily="34" charset="-34"/>
                <a:cs typeface="Freesia News" pitchFamily="34" charset="-34"/>
              </a:rPr>
              <a:t>อุตสาหกรรม ทุกเล่ม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DeCho" pitchFamily="2" charset="-34"/>
                <a:cs typeface="DSN DeCho" pitchFamily="2" charset="-34"/>
              </a:rPr>
              <a:t>กำหนดการสอบ</a:t>
            </a:r>
            <a:endParaRPr lang="th-TH" sz="7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DeCho" pitchFamily="2" charset="-34"/>
              <a:cs typeface="DSN DeCho" pitchFamily="2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800" dirty="0" smtClean="0">
                <a:solidFill>
                  <a:schemeClr val="accent1">
                    <a:lumMod val="25000"/>
                  </a:schemeClr>
                </a:solidFill>
                <a:latin typeface="DSN DeCho" pitchFamily="2" charset="-34"/>
                <a:cs typeface="DSN DeCho" pitchFamily="2" charset="-34"/>
              </a:rPr>
              <a:t>สอบกลางภาค		</a:t>
            </a:r>
            <a:r>
              <a:rPr lang="th-TH" sz="4800" dirty="0" smtClean="0">
                <a:solidFill>
                  <a:srgbClr val="FF3399"/>
                </a:solidFill>
                <a:latin typeface="DSN DeCho" pitchFamily="2" charset="-34"/>
                <a:cs typeface="DSN DeCho" pitchFamily="2" charset="-34"/>
              </a:rPr>
              <a:t>27 ก.ค.-9 ส.ค.</a:t>
            </a:r>
          </a:p>
          <a:p>
            <a:r>
              <a:rPr lang="th-TH" sz="4800" dirty="0" smtClean="0">
                <a:solidFill>
                  <a:schemeClr val="accent1">
                    <a:lumMod val="25000"/>
                  </a:schemeClr>
                </a:solidFill>
                <a:latin typeface="DSN DeCho" pitchFamily="2" charset="-34"/>
                <a:cs typeface="DSN DeCho" pitchFamily="2" charset="-34"/>
              </a:rPr>
              <a:t>สอบปลายภาค		</a:t>
            </a:r>
            <a:r>
              <a:rPr lang="th-TH" sz="4800" b="1" dirty="0" smtClean="0">
                <a:solidFill>
                  <a:srgbClr val="33CC33"/>
                </a:solidFill>
                <a:latin typeface="DSN DeCho" pitchFamily="2" charset="-34"/>
                <a:cs typeface="DSN DeCho" pitchFamily="2" charset="-34"/>
              </a:rPr>
              <a:t>28 ก.ย.-18 ต.ค.</a:t>
            </a:r>
          </a:p>
          <a:p>
            <a:pPr>
              <a:buNone/>
            </a:pPr>
            <a:endParaRPr lang="th-TH" sz="4800" dirty="0" smtClean="0">
              <a:solidFill>
                <a:schemeClr val="accent1">
                  <a:lumMod val="25000"/>
                </a:schemeClr>
              </a:solidFill>
              <a:latin typeface="DSN DeCho" pitchFamily="2" charset="-34"/>
              <a:cs typeface="DSN DeCho" pitchFamily="2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แนวข้อสอบกลางภาค</a:t>
            </a:r>
            <a:endParaRPr lang="th-TH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สอบบทที่ </a:t>
            </a:r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1-3</a:t>
            </a:r>
            <a:endParaRPr lang="th-TH" sz="4800" dirty="0" smtClean="0">
              <a:solidFill>
                <a:schemeClr val="accent6">
                  <a:lumMod val="75000"/>
                  <a:lumOff val="25000"/>
                </a:schemeClr>
              </a:solidFill>
              <a:latin typeface="Freesia News" pitchFamily="34" charset="-34"/>
              <a:cs typeface="Freesia News" pitchFamily="34" charset="-34"/>
            </a:endParaRPr>
          </a:p>
          <a:p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ข้อสอบปรนัย 	   80   ข้อ 80   คะแนน</a:t>
            </a:r>
          </a:p>
          <a:p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ข้อสอบอัตนัย 	    </a:t>
            </a:r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3</a:t>
            </a:r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    </a:t>
            </a:r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ข้อ	 </a:t>
            </a:r>
            <a:r>
              <a:rPr lang="th-TH" sz="480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Freesia News" pitchFamily="34" charset="-34"/>
                <a:cs typeface="Freesia News" pitchFamily="34" charset="-34"/>
              </a:rPr>
              <a:t>30   คะแนน</a:t>
            </a:r>
          </a:p>
          <a:p>
            <a:r>
              <a:rPr lang="th-TH" sz="4800" dirty="0" smtClean="0">
                <a:solidFill>
                  <a:srgbClr val="008000"/>
                </a:solidFill>
                <a:cs typeface="FreesiaUPC" pitchFamily="34" charset="-34"/>
              </a:rPr>
              <a:t>คะแนนสอบกลางภาค		35 %</a:t>
            </a:r>
          </a:p>
          <a:p>
            <a:pPr algn="ctr">
              <a:buNone/>
            </a:pPr>
            <a:r>
              <a:rPr lang="th-TH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 News" pitchFamily="34" charset="-34"/>
                <a:cs typeface="Freesia News" pitchFamily="34" charset="-34"/>
              </a:rPr>
              <a:t>ปิดตำรา</a:t>
            </a:r>
            <a:endParaRPr lang="th-TH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ia News" pitchFamily="34" charset="-34"/>
              <a:cs typeface="Freesia News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2">
      <a:dk1>
        <a:srgbClr val="000000"/>
      </a:dk1>
      <a:lt1>
        <a:srgbClr val="FFFFFF"/>
      </a:lt1>
      <a:dk2>
        <a:srgbClr val="000000"/>
      </a:dk2>
      <a:lt2>
        <a:srgbClr val="99CCFF"/>
      </a:lt2>
      <a:accent1>
        <a:srgbClr val="CCCCFF"/>
      </a:accent1>
      <a:accent2>
        <a:srgbClr val="000066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005C"/>
      </a:accent6>
      <a:hlink>
        <a:srgbClr val="00B200"/>
      </a:hlink>
      <a:folHlink>
        <a:srgbClr val="CCFF33"/>
      </a:folHlink>
    </a:clrScheme>
    <a:fontScheme name="Crayons">
      <a:majorFont>
        <a:latin typeface="Comic Sans MS"/>
        <a:ea typeface=""/>
        <a:cs typeface="Angsana New"/>
      </a:majorFont>
      <a:minorFont>
        <a:latin typeface="Comic Sans MS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427</TotalTime>
  <Words>80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Crayons</vt:lpstr>
      <vt:lpstr>การบริหารงานอุตสาหกรรม</vt:lpstr>
      <vt:lpstr>Outline  Industrial Management</vt:lpstr>
      <vt:lpstr>คะแนน</vt:lpstr>
      <vt:lpstr>กำหนดการสอบ</vt:lpstr>
      <vt:lpstr>แนวข้อสอบกลางภาค</vt:lpstr>
    </vt:vector>
  </TitlesOfParts>
  <Company>RTU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การบริหารงานอุตสาหกรรม</dc:title>
  <dc:creator>Home Used Only</dc:creator>
  <cp:lastModifiedBy>Kanokkarn</cp:lastModifiedBy>
  <cp:revision>29</cp:revision>
  <dcterms:created xsi:type="dcterms:W3CDTF">2007-04-05T14:22:13Z</dcterms:created>
  <dcterms:modified xsi:type="dcterms:W3CDTF">2009-07-24T09:14:51Z</dcterms:modified>
</cp:coreProperties>
</file>