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71"/>
  </p:notesMasterIdLst>
  <p:handoutMasterIdLst>
    <p:handoutMasterId r:id="rId7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0" r:id="rId9"/>
    <p:sldId id="263" r:id="rId10"/>
    <p:sldId id="264" r:id="rId11"/>
    <p:sldId id="301" r:id="rId12"/>
    <p:sldId id="302" r:id="rId13"/>
    <p:sldId id="265" r:id="rId14"/>
    <p:sldId id="303" r:id="rId15"/>
    <p:sldId id="266" r:id="rId16"/>
    <p:sldId id="267" r:id="rId17"/>
    <p:sldId id="269" r:id="rId18"/>
    <p:sldId id="268" r:id="rId19"/>
    <p:sldId id="317" r:id="rId20"/>
    <p:sldId id="319" r:id="rId21"/>
    <p:sldId id="270" r:id="rId22"/>
    <p:sldId id="320" r:id="rId23"/>
    <p:sldId id="324" r:id="rId24"/>
    <p:sldId id="325" r:id="rId25"/>
    <p:sldId id="323" r:id="rId26"/>
    <p:sldId id="321" r:id="rId27"/>
    <p:sldId id="322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306" r:id="rId38"/>
    <p:sldId id="280" r:id="rId39"/>
    <p:sldId id="281" r:id="rId40"/>
    <p:sldId id="282" r:id="rId41"/>
    <p:sldId id="283" r:id="rId42"/>
    <p:sldId id="284" r:id="rId43"/>
    <p:sldId id="285" r:id="rId44"/>
    <p:sldId id="295" r:id="rId45"/>
    <p:sldId id="298" r:id="rId46"/>
    <p:sldId id="299" r:id="rId47"/>
    <p:sldId id="286" r:id="rId48"/>
    <p:sldId id="287" r:id="rId49"/>
    <p:sldId id="288" r:id="rId50"/>
    <p:sldId id="289" r:id="rId51"/>
    <p:sldId id="307" r:id="rId52"/>
    <p:sldId id="290" r:id="rId53"/>
    <p:sldId id="308" r:id="rId54"/>
    <p:sldId id="309" r:id="rId55"/>
    <p:sldId id="310" r:id="rId56"/>
    <p:sldId id="311" r:id="rId57"/>
    <p:sldId id="312" r:id="rId58"/>
    <p:sldId id="313" r:id="rId59"/>
    <p:sldId id="291" r:id="rId60"/>
    <p:sldId id="297" r:id="rId61"/>
    <p:sldId id="314" r:id="rId62"/>
    <p:sldId id="292" r:id="rId63"/>
    <p:sldId id="315" r:id="rId64"/>
    <p:sldId id="293" r:id="rId65"/>
    <p:sldId id="316" r:id="rId66"/>
    <p:sldId id="296" r:id="rId67"/>
    <p:sldId id="294" r:id="rId68"/>
    <p:sldId id="304" r:id="rId69"/>
    <p:sldId id="305" r:id="rId7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F9933"/>
    <a:srgbClr val="66FF66"/>
    <a:srgbClr val="FFFF99"/>
    <a:srgbClr val="00CC00"/>
    <a:srgbClr val="FF66FF"/>
    <a:srgbClr val="003399"/>
    <a:srgbClr val="CCFFFF"/>
    <a:srgbClr val="FFFFFF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36" autoAdjust="0"/>
    <p:restoredTop sz="95599" autoAdjust="0"/>
  </p:normalViewPr>
  <p:slideViewPr>
    <p:cSldViewPr>
      <p:cViewPr>
        <p:scale>
          <a:sx n="71" d="100"/>
          <a:sy n="71" d="100"/>
        </p:scale>
        <p:origin x="-11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329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9B873-3009-49A4-A51F-01A6138FB833}" type="doc">
      <dgm:prSet loTypeId="urn:microsoft.com/office/officeart/2005/8/layout/hierarchy6" loCatId="hierarchy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th-TH"/>
        </a:p>
      </dgm:t>
    </dgm:pt>
    <dgm:pt modelId="{F13B75F6-FF83-41B4-B559-BC819F354336}">
      <dgm:prSet phldrT="[Text]" custT="1"/>
      <dgm:spPr>
        <a:solidFill>
          <a:srgbClr val="FFC000"/>
        </a:solidFill>
      </dgm:spPr>
      <dgm:t>
        <a:bodyPr/>
        <a:lstStyle/>
        <a:p>
          <a:endParaRPr lang="th-TH" sz="2000" dirty="0"/>
        </a:p>
      </dgm:t>
    </dgm:pt>
    <dgm:pt modelId="{4B904F5C-7012-47E3-9813-50555D95E56B}" type="parTrans" cxnId="{53916360-93BE-4FB3-8623-38196062F47A}">
      <dgm:prSet/>
      <dgm:spPr/>
      <dgm:t>
        <a:bodyPr/>
        <a:lstStyle/>
        <a:p>
          <a:endParaRPr lang="th-TH"/>
        </a:p>
      </dgm:t>
    </dgm:pt>
    <dgm:pt modelId="{761E6BB6-3EA8-4650-868E-B90A09CF49D2}" type="sibTrans" cxnId="{53916360-93BE-4FB3-8623-38196062F47A}">
      <dgm:prSet/>
      <dgm:spPr/>
      <dgm:t>
        <a:bodyPr/>
        <a:lstStyle/>
        <a:p>
          <a:endParaRPr lang="th-TH"/>
        </a:p>
      </dgm:t>
    </dgm:pt>
    <dgm:pt modelId="{4A028011-8007-4539-8C75-B647E7E1D2D2}">
      <dgm:prSet phldrT="[Text]" custT="1"/>
      <dgm:spPr/>
      <dgm:t>
        <a:bodyPr/>
        <a:lstStyle/>
        <a:p>
          <a:endParaRPr lang="th-TH" sz="2000" dirty="0"/>
        </a:p>
      </dgm:t>
    </dgm:pt>
    <dgm:pt modelId="{1192906C-40A1-41BC-85B6-D3E5604E7C90}" type="parTrans" cxnId="{AB6AF104-ADA7-46C5-A84A-19CDCF3E3F87}">
      <dgm:prSet/>
      <dgm:spPr/>
      <dgm:t>
        <a:bodyPr/>
        <a:lstStyle/>
        <a:p>
          <a:endParaRPr lang="th-TH"/>
        </a:p>
      </dgm:t>
    </dgm:pt>
    <dgm:pt modelId="{74529C41-3F4D-4D27-AF69-E48B7A8EF38C}" type="sibTrans" cxnId="{AB6AF104-ADA7-46C5-A84A-19CDCF3E3F87}">
      <dgm:prSet/>
      <dgm:spPr/>
      <dgm:t>
        <a:bodyPr/>
        <a:lstStyle/>
        <a:p>
          <a:endParaRPr lang="th-TH"/>
        </a:p>
      </dgm:t>
    </dgm:pt>
    <dgm:pt modelId="{C03D84BC-C10D-48E2-9702-9D8C71A15DCD}">
      <dgm:prSet phldrT="[Text]" custT="1"/>
      <dgm:spPr/>
      <dgm:t>
        <a:bodyPr/>
        <a:lstStyle/>
        <a:p>
          <a:endParaRPr lang="th-TH" sz="2000" dirty="0"/>
        </a:p>
      </dgm:t>
    </dgm:pt>
    <dgm:pt modelId="{EBB30BFC-A459-4C80-8588-AAE6B9C599FD}" type="parTrans" cxnId="{AC85EBBE-B941-4603-8B05-FE11ED2379A8}">
      <dgm:prSet/>
      <dgm:spPr/>
      <dgm:t>
        <a:bodyPr/>
        <a:lstStyle/>
        <a:p>
          <a:endParaRPr lang="th-TH"/>
        </a:p>
      </dgm:t>
    </dgm:pt>
    <dgm:pt modelId="{BFA21D4B-96A8-4F0B-9DDE-D1C78B08A5F7}" type="sibTrans" cxnId="{AC85EBBE-B941-4603-8B05-FE11ED2379A8}">
      <dgm:prSet/>
      <dgm:spPr/>
      <dgm:t>
        <a:bodyPr/>
        <a:lstStyle/>
        <a:p>
          <a:endParaRPr lang="th-TH"/>
        </a:p>
      </dgm:t>
    </dgm:pt>
    <dgm:pt modelId="{B2E0D442-81C1-4BD2-A41F-43AC19769720}">
      <dgm:prSet custT="1"/>
      <dgm:spPr/>
      <dgm:t>
        <a:bodyPr/>
        <a:lstStyle/>
        <a:p>
          <a:endParaRPr lang="th-TH" sz="2000"/>
        </a:p>
      </dgm:t>
    </dgm:pt>
    <dgm:pt modelId="{6A808779-8B7B-4173-A801-4C4113148A76}" type="parTrans" cxnId="{E6187A5D-EB16-45D2-A9CB-4807530F9A87}">
      <dgm:prSet/>
      <dgm:spPr/>
      <dgm:t>
        <a:bodyPr/>
        <a:lstStyle/>
        <a:p>
          <a:endParaRPr lang="th-TH"/>
        </a:p>
      </dgm:t>
    </dgm:pt>
    <dgm:pt modelId="{369CC4FF-5799-4B34-92E6-EBF6B56ED423}" type="sibTrans" cxnId="{E6187A5D-EB16-45D2-A9CB-4807530F9A87}">
      <dgm:prSet/>
      <dgm:spPr/>
      <dgm:t>
        <a:bodyPr/>
        <a:lstStyle/>
        <a:p>
          <a:endParaRPr lang="th-TH"/>
        </a:p>
      </dgm:t>
    </dgm:pt>
    <dgm:pt modelId="{7D756E0E-9753-4951-ABC5-94413EC51335}">
      <dgm:prSet custT="1"/>
      <dgm:spPr/>
      <dgm:t>
        <a:bodyPr/>
        <a:lstStyle/>
        <a:p>
          <a:endParaRPr lang="th-TH" sz="2000"/>
        </a:p>
      </dgm:t>
    </dgm:pt>
    <dgm:pt modelId="{A2D40C3C-5242-4065-8E5B-8125A090AEB0}" type="parTrans" cxnId="{D7257A35-D91C-4100-913F-EEC313870A63}">
      <dgm:prSet/>
      <dgm:spPr/>
      <dgm:t>
        <a:bodyPr/>
        <a:lstStyle/>
        <a:p>
          <a:endParaRPr lang="th-TH"/>
        </a:p>
      </dgm:t>
    </dgm:pt>
    <dgm:pt modelId="{B187FCA0-08D8-44ED-A441-7AE6F50434C0}" type="sibTrans" cxnId="{D7257A35-D91C-4100-913F-EEC313870A63}">
      <dgm:prSet/>
      <dgm:spPr/>
      <dgm:t>
        <a:bodyPr/>
        <a:lstStyle/>
        <a:p>
          <a:endParaRPr lang="th-TH"/>
        </a:p>
      </dgm:t>
    </dgm:pt>
    <dgm:pt modelId="{5050466F-933E-44F6-884E-B6638D9FC373}">
      <dgm:prSet/>
      <dgm:spPr/>
      <dgm:t>
        <a:bodyPr/>
        <a:lstStyle/>
        <a:p>
          <a:endParaRPr lang="th-TH"/>
        </a:p>
      </dgm:t>
    </dgm:pt>
    <dgm:pt modelId="{F997D254-C2C3-445F-9149-00C9D3B430AA}" type="parTrans" cxnId="{53E353A1-FD5E-4225-AA63-A53CDD2CAED3}">
      <dgm:prSet/>
      <dgm:spPr/>
      <dgm:t>
        <a:bodyPr/>
        <a:lstStyle/>
        <a:p>
          <a:endParaRPr lang="th-TH"/>
        </a:p>
      </dgm:t>
    </dgm:pt>
    <dgm:pt modelId="{CAD0C2A1-6CE5-4749-8535-B59555F23B19}" type="sibTrans" cxnId="{53E353A1-FD5E-4225-AA63-A53CDD2CAED3}">
      <dgm:prSet/>
      <dgm:spPr/>
      <dgm:t>
        <a:bodyPr/>
        <a:lstStyle/>
        <a:p>
          <a:endParaRPr lang="th-TH"/>
        </a:p>
      </dgm:t>
    </dgm:pt>
    <dgm:pt modelId="{106C9F3C-C285-42C2-9E3A-906F45366317}">
      <dgm:prSet/>
      <dgm:spPr/>
      <dgm:t>
        <a:bodyPr/>
        <a:lstStyle/>
        <a:p>
          <a:endParaRPr lang="th-TH"/>
        </a:p>
      </dgm:t>
    </dgm:pt>
    <dgm:pt modelId="{9D07B29C-49ED-447E-B66A-8E969550422A}" type="parTrans" cxnId="{60E5FBB1-0DF6-4FC7-B403-C31B8E93B70C}">
      <dgm:prSet/>
      <dgm:spPr/>
      <dgm:t>
        <a:bodyPr/>
        <a:lstStyle/>
        <a:p>
          <a:endParaRPr lang="th-TH"/>
        </a:p>
      </dgm:t>
    </dgm:pt>
    <dgm:pt modelId="{1508C996-B47F-4E6F-994E-5926D93EE4BC}" type="sibTrans" cxnId="{60E5FBB1-0DF6-4FC7-B403-C31B8E93B70C}">
      <dgm:prSet/>
      <dgm:spPr/>
      <dgm:t>
        <a:bodyPr/>
        <a:lstStyle/>
        <a:p>
          <a:endParaRPr lang="th-TH"/>
        </a:p>
      </dgm:t>
    </dgm:pt>
    <dgm:pt modelId="{762EFED8-282B-4111-BA8D-8360AE4CF98C}">
      <dgm:prSet/>
      <dgm:spPr/>
      <dgm:t>
        <a:bodyPr/>
        <a:lstStyle/>
        <a:p>
          <a:endParaRPr lang="th-TH"/>
        </a:p>
      </dgm:t>
    </dgm:pt>
    <dgm:pt modelId="{AC29C00E-00E0-4AA9-8C1C-60417E42CF66}" type="parTrans" cxnId="{A0D0AFE1-9E3E-4BB0-BBFB-970CCB0190E7}">
      <dgm:prSet/>
      <dgm:spPr/>
      <dgm:t>
        <a:bodyPr/>
        <a:lstStyle/>
        <a:p>
          <a:endParaRPr lang="th-TH"/>
        </a:p>
      </dgm:t>
    </dgm:pt>
    <dgm:pt modelId="{414C2B47-D356-45FC-AE74-6A90874BD826}" type="sibTrans" cxnId="{A0D0AFE1-9E3E-4BB0-BBFB-970CCB0190E7}">
      <dgm:prSet/>
      <dgm:spPr/>
      <dgm:t>
        <a:bodyPr/>
        <a:lstStyle/>
        <a:p>
          <a:endParaRPr lang="th-TH"/>
        </a:p>
      </dgm:t>
    </dgm:pt>
    <dgm:pt modelId="{04293B3E-32DA-4AE4-BB92-9837182053FD}">
      <dgm:prSet/>
      <dgm:spPr/>
      <dgm:t>
        <a:bodyPr/>
        <a:lstStyle/>
        <a:p>
          <a:endParaRPr lang="th-TH"/>
        </a:p>
      </dgm:t>
    </dgm:pt>
    <dgm:pt modelId="{BF7402C0-B6E5-4006-AD90-194ED5AF03BA}" type="parTrans" cxnId="{29CE9CCF-668A-41F0-BAF0-6A67899CAF3F}">
      <dgm:prSet/>
      <dgm:spPr/>
      <dgm:t>
        <a:bodyPr/>
        <a:lstStyle/>
        <a:p>
          <a:endParaRPr lang="th-TH"/>
        </a:p>
      </dgm:t>
    </dgm:pt>
    <dgm:pt modelId="{8E33D03E-D289-47E4-B451-DF8D613FF3AD}" type="sibTrans" cxnId="{29CE9CCF-668A-41F0-BAF0-6A67899CAF3F}">
      <dgm:prSet/>
      <dgm:spPr/>
      <dgm:t>
        <a:bodyPr/>
        <a:lstStyle/>
        <a:p>
          <a:endParaRPr lang="th-TH"/>
        </a:p>
      </dgm:t>
    </dgm:pt>
    <dgm:pt modelId="{11BD9935-94BA-4323-876F-7D4993317818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F045F0C7-05C5-459B-863B-04C1D1C247D9}" type="parTrans" cxnId="{9493ABB8-817E-4CEE-9E83-815E78804E13}">
      <dgm:prSet/>
      <dgm:spPr/>
      <dgm:t>
        <a:bodyPr/>
        <a:lstStyle/>
        <a:p>
          <a:endParaRPr lang="th-TH"/>
        </a:p>
      </dgm:t>
    </dgm:pt>
    <dgm:pt modelId="{545E471E-C168-44D1-8F6C-192CA08F0969}" type="sibTrans" cxnId="{9493ABB8-817E-4CEE-9E83-815E78804E13}">
      <dgm:prSet/>
      <dgm:spPr/>
      <dgm:t>
        <a:bodyPr/>
        <a:lstStyle/>
        <a:p>
          <a:endParaRPr lang="th-TH"/>
        </a:p>
      </dgm:t>
    </dgm:pt>
    <dgm:pt modelId="{C8224BF7-078E-4F18-BAD2-0D7BE1373A7F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B489B58F-6E57-43E9-86FA-D86F8421495C}" type="parTrans" cxnId="{00B32425-C7E5-4119-9305-B7CDC35A8C1C}">
      <dgm:prSet/>
      <dgm:spPr/>
      <dgm:t>
        <a:bodyPr/>
        <a:lstStyle/>
        <a:p>
          <a:endParaRPr lang="th-TH"/>
        </a:p>
      </dgm:t>
    </dgm:pt>
    <dgm:pt modelId="{DC4E22CA-21BF-4138-9581-187872ACDE43}" type="sibTrans" cxnId="{00B32425-C7E5-4119-9305-B7CDC35A8C1C}">
      <dgm:prSet/>
      <dgm:spPr/>
      <dgm:t>
        <a:bodyPr/>
        <a:lstStyle/>
        <a:p>
          <a:endParaRPr lang="th-TH"/>
        </a:p>
      </dgm:t>
    </dgm:pt>
    <dgm:pt modelId="{5FD1D554-14A7-4A12-8E6E-14FF44486B7D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712395C6-CE31-4467-88A0-258C048AC2A2}" type="parTrans" cxnId="{74409D12-AB7F-4B2D-A50A-0353524C4A65}">
      <dgm:prSet/>
      <dgm:spPr/>
      <dgm:t>
        <a:bodyPr/>
        <a:lstStyle/>
        <a:p>
          <a:endParaRPr lang="th-TH"/>
        </a:p>
      </dgm:t>
    </dgm:pt>
    <dgm:pt modelId="{4ED8B3B0-F656-4533-A1D8-F75A6626994C}" type="sibTrans" cxnId="{74409D12-AB7F-4B2D-A50A-0353524C4A65}">
      <dgm:prSet/>
      <dgm:spPr/>
      <dgm:t>
        <a:bodyPr/>
        <a:lstStyle/>
        <a:p>
          <a:endParaRPr lang="th-TH"/>
        </a:p>
      </dgm:t>
    </dgm:pt>
    <dgm:pt modelId="{0DBB9870-5179-403C-A5C1-CA80294D097B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9B410912-DE8D-43A5-8DCC-6409E8901118}" type="parTrans" cxnId="{306AAC43-9FDE-47A5-BEC9-B708353095B7}">
      <dgm:prSet/>
      <dgm:spPr/>
      <dgm:t>
        <a:bodyPr/>
        <a:lstStyle/>
        <a:p>
          <a:endParaRPr lang="th-TH"/>
        </a:p>
      </dgm:t>
    </dgm:pt>
    <dgm:pt modelId="{792FF4F5-2745-4B52-AC65-AEE388002BE9}" type="sibTrans" cxnId="{306AAC43-9FDE-47A5-BEC9-B708353095B7}">
      <dgm:prSet/>
      <dgm:spPr/>
      <dgm:t>
        <a:bodyPr/>
        <a:lstStyle/>
        <a:p>
          <a:endParaRPr lang="th-TH"/>
        </a:p>
      </dgm:t>
    </dgm:pt>
    <dgm:pt modelId="{ABE1B941-01F3-464B-81AC-3C47D3B2971E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F0BBC9FF-D7E6-4288-BD51-6D0FAC23BC58}" type="parTrans" cxnId="{7D962C6D-C2C6-4333-A856-601E4275F514}">
      <dgm:prSet/>
      <dgm:spPr/>
      <dgm:t>
        <a:bodyPr/>
        <a:lstStyle/>
        <a:p>
          <a:endParaRPr lang="th-TH"/>
        </a:p>
      </dgm:t>
    </dgm:pt>
    <dgm:pt modelId="{A2C92336-03CE-41C1-A037-31854251A4B6}" type="sibTrans" cxnId="{7D962C6D-C2C6-4333-A856-601E4275F514}">
      <dgm:prSet/>
      <dgm:spPr/>
      <dgm:t>
        <a:bodyPr/>
        <a:lstStyle/>
        <a:p>
          <a:endParaRPr lang="th-TH"/>
        </a:p>
      </dgm:t>
    </dgm:pt>
    <dgm:pt modelId="{FE20D1D9-618D-435A-9E9F-4FDB7783E8DD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4A682879-D10F-4F49-A141-901332ED53BE}" type="parTrans" cxnId="{1D2971B9-8D58-454D-BBB5-2685FBDA9082}">
      <dgm:prSet/>
      <dgm:spPr/>
      <dgm:t>
        <a:bodyPr/>
        <a:lstStyle/>
        <a:p>
          <a:endParaRPr lang="th-TH"/>
        </a:p>
      </dgm:t>
    </dgm:pt>
    <dgm:pt modelId="{46F00B56-1F69-44FC-937E-D0B2653CCB0C}" type="sibTrans" cxnId="{1D2971B9-8D58-454D-BBB5-2685FBDA9082}">
      <dgm:prSet/>
      <dgm:spPr/>
      <dgm:t>
        <a:bodyPr/>
        <a:lstStyle/>
        <a:p>
          <a:endParaRPr lang="th-TH"/>
        </a:p>
      </dgm:t>
    </dgm:pt>
    <dgm:pt modelId="{7128E12E-290D-403C-8CC2-D6261D4E22FD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ADAAF4D4-9B38-45FD-8188-D0097ACDA5AC}" type="parTrans" cxnId="{14DF2B8F-9520-43A9-A572-6207FF4F9B54}">
      <dgm:prSet/>
      <dgm:spPr/>
      <dgm:t>
        <a:bodyPr/>
        <a:lstStyle/>
        <a:p>
          <a:endParaRPr lang="th-TH"/>
        </a:p>
      </dgm:t>
    </dgm:pt>
    <dgm:pt modelId="{ABF5D21F-EE7E-4AE8-90CD-88B3448ACAD6}" type="sibTrans" cxnId="{14DF2B8F-9520-43A9-A572-6207FF4F9B54}">
      <dgm:prSet/>
      <dgm:spPr/>
      <dgm:t>
        <a:bodyPr/>
        <a:lstStyle/>
        <a:p>
          <a:endParaRPr lang="th-TH"/>
        </a:p>
      </dgm:t>
    </dgm:pt>
    <dgm:pt modelId="{78D04A4F-22EF-43EF-ACFD-1012732F71AE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8B10F058-6EA3-4E64-912E-9658D7BCB1B6}" type="parTrans" cxnId="{B8576311-DADA-4825-9733-7ACA16B29E40}">
      <dgm:prSet/>
      <dgm:spPr/>
      <dgm:t>
        <a:bodyPr/>
        <a:lstStyle/>
        <a:p>
          <a:endParaRPr lang="th-TH"/>
        </a:p>
      </dgm:t>
    </dgm:pt>
    <dgm:pt modelId="{4AA06B5C-16F8-4DB6-B8BB-9C19649CDA65}" type="sibTrans" cxnId="{B8576311-DADA-4825-9733-7ACA16B29E40}">
      <dgm:prSet/>
      <dgm:spPr/>
      <dgm:t>
        <a:bodyPr/>
        <a:lstStyle/>
        <a:p>
          <a:endParaRPr lang="th-TH"/>
        </a:p>
      </dgm:t>
    </dgm:pt>
    <dgm:pt modelId="{AC6235D4-5363-42B4-A675-FBE4A609D1E5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2B97C5EB-0BFE-4947-970D-01F5C0E38604}" type="parTrans" cxnId="{B8A3163B-E388-4A4D-9B6E-7D2F9DECC509}">
      <dgm:prSet/>
      <dgm:spPr/>
      <dgm:t>
        <a:bodyPr/>
        <a:lstStyle/>
        <a:p>
          <a:endParaRPr lang="th-TH"/>
        </a:p>
      </dgm:t>
    </dgm:pt>
    <dgm:pt modelId="{AA2CF17C-55E1-4C12-9A15-6850D5FD4F9A}" type="sibTrans" cxnId="{B8A3163B-E388-4A4D-9B6E-7D2F9DECC509}">
      <dgm:prSet/>
      <dgm:spPr/>
      <dgm:t>
        <a:bodyPr/>
        <a:lstStyle/>
        <a:p>
          <a:endParaRPr lang="th-TH"/>
        </a:p>
      </dgm:t>
    </dgm:pt>
    <dgm:pt modelId="{F2135938-213D-426C-859A-07264127617D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2503892F-29EE-4264-BC68-D4B0258EB6AB}" type="parTrans" cxnId="{454A5639-0744-454B-B79C-244734A989E3}">
      <dgm:prSet/>
      <dgm:spPr/>
      <dgm:t>
        <a:bodyPr/>
        <a:lstStyle/>
        <a:p>
          <a:endParaRPr lang="th-TH"/>
        </a:p>
      </dgm:t>
    </dgm:pt>
    <dgm:pt modelId="{4F33FEC2-6905-49CA-8230-19B602B991F7}" type="sibTrans" cxnId="{454A5639-0744-454B-B79C-244734A989E3}">
      <dgm:prSet/>
      <dgm:spPr/>
      <dgm:t>
        <a:bodyPr/>
        <a:lstStyle/>
        <a:p>
          <a:endParaRPr lang="th-TH"/>
        </a:p>
      </dgm:t>
    </dgm:pt>
    <dgm:pt modelId="{BE75B649-1F94-48A0-9925-886286A29BB2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68A4ED0E-5112-49FD-9D95-4F126F34B5E2}" type="parTrans" cxnId="{4200980E-4824-4B8A-9AD9-577417A52930}">
      <dgm:prSet/>
      <dgm:spPr/>
      <dgm:t>
        <a:bodyPr/>
        <a:lstStyle/>
        <a:p>
          <a:endParaRPr lang="th-TH"/>
        </a:p>
      </dgm:t>
    </dgm:pt>
    <dgm:pt modelId="{DEC7DB6E-74DD-4A81-BDDA-7A28837DA0DA}" type="sibTrans" cxnId="{4200980E-4824-4B8A-9AD9-577417A52930}">
      <dgm:prSet/>
      <dgm:spPr/>
      <dgm:t>
        <a:bodyPr/>
        <a:lstStyle/>
        <a:p>
          <a:endParaRPr lang="th-TH"/>
        </a:p>
      </dgm:t>
    </dgm:pt>
    <dgm:pt modelId="{264B8115-67B0-4C38-AA33-66D9C63320BC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BA6BB8C7-646E-4656-9EFB-C82CBD3C1AAD}" type="parTrans" cxnId="{D4B1D0B5-7EB2-4F33-87B2-1BD5D4566D4F}">
      <dgm:prSet/>
      <dgm:spPr/>
      <dgm:t>
        <a:bodyPr/>
        <a:lstStyle/>
        <a:p>
          <a:endParaRPr lang="th-TH"/>
        </a:p>
      </dgm:t>
    </dgm:pt>
    <dgm:pt modelId="{28C009D5-24FE-4EE8-9C2F-A7B2B18DB48F}" type="sibTrans" cxnId="{D4B1D0B5-7EB2-4F33-87B2-1BD5D4566D4F}">
      <dgm:prSet/>
      <dgm:spPr/>
      <dgm:t>
        <a:bodyPr/>
        <a:lstStyle/>
        <a:p>
          <a:endParaRPr lang="th-TH"/>
        </a:p>
      </dgm:t>
    </dgm:pt>
    <dgm:pt modelId="{48264FFF-20DF-4F21-9B60-E463F4D01C0A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E7FF55C5-B0B5-434C-B6EB-A3748BA29659}" type="parTrans" cxnId="{C377E3F4-DE20-487E-B485-47805DA1876C}">
      <dgm:prSet/>
      <dgm:spPr/>
      <dgm:t>
        <a:bodyPr/>
        <a:lstStyle/>
        <a:p>
          <a:endParaRPr lang="th-TH"/>
        </a:p>
      </dgm:t>
    </dgm:pt>
    <dgm:pt modelId="{53085A00-4CD5-4A71-ABD0-2ED1BD382DEB}" type="sibTrans" cxnId="{C377E3F4-DE20-487E-B485-47805DA1876C}">
      <dgm:prSet/>
      <dgm:spPr/>
      <dgm:t>
        <a:bodyPr/>
        <a:lstStyle/>
        <a:p>
          <a:endParaRPr lang="th-TH"/>
        </a:p>
      </dgm:t>
    </dgm:pt>
    <dgm:pt modelId="{46633153-53D0-4D80-A631-7462128F3809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73A767F7-25F7-47FF-9CDA-931713A2FBCD}" type="parTrans" cxnId="{D8B24E85-D2F1-4292-BC92-B415F101A506}">
      <dgm:prSet/>
      <dgm:spPr/>
      <dgm:t>
        <a:bodyPr/>
        <a:lstStyle/>
        <a:p>
          <a:endParaRPr lang="th-TH"/>
        </a:p>
      </dgm:t>
    </dgm:pt>
    <dgm:pt modelId="{FF60455E-5399-4502-A3C5-424068F841F3}" type="sibTrans" cxnId="{D8B24E85-D2F1-4292-BC92-B415F101A506}">
      <dgm:prSet/>
      <dgm:spPr/>
      <dgm:t>
        <a:bodyPr/>
        <a:lstStyle/>
        <a:p>
          <a:endParaRPr lang="th-TH"/>
        </a:p>
      </dgm:t>
    </dgm:pt>
    <dgm:pt modelId="{E7A7A82E-A0E8-4A71-B919-F1077804FED4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110E0022-A410-4318-BEE9-4BB56BB382FC}" type="parTrans" cxnId="{D9CB2277-51E4-45AB-8581-EBC69154C9A2}">
      <dgm:prSet/>
      <dgm:spPr/>
      <dgm:t>
        <a:bodyPr/>
        <a:lstStyle/>
        <a:p>
          <a:endParaRPr lang="th-TH"/>
        </a:p>
      </dgm:t>
    </dgm:pt>
    <dgm:pt modelId="{FE98A729-EC84-4EFC-A992-98561E7ECF9F}" type="sibTrans" cxnId="{D9CB2277-51E4-45AB-8581-EBC69154C9A2}">
      <dgm:prSet/>
      <dgm:spPr/>
      <dgm:t>
        <a:bodyPr/>
        <a:lstStyle/>
        <a:p>
          <a:endParaRPr lang="th-TH"/>
        </a:p>
      </dgm:t>
    </dgm:pt>
    <dgm:pt modelId="{9AD3EA45-5F8B-4122-A8E7-CA1FC3C0C343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62FEE0D8-4706-499B-9B08-C9C66BF9FA04}" type="parTrans" cxnId="{00B18B44-B0E8-4DDA-A855-1B8A34F3AB7E}">
      <dgm:prSet/>
      <dgm:spPr/>
      <dgm:t>
        <a:bodyPr/>
        <a:lstStyle/>
        <a:p>
          <a:endParaRPr lang="th-TH"/>
        </a:p>
      </dgm:t>
    </dgm:pt>
    <dgm:pt modelId="{222F43D8-A363-432B-BD6F-952AD900C17E}" type="sibTrans" cxnId="{00B18B44-B0E8-4DDA-A855-1B8A34F3AB7E}">
      <dgm:prSet/>
      <dgm:spPr/>
      <dgm:t>
        <a:bodyPr/>
        <a:lstStyle/>
        <a:p>
          <a:endParaRPr lang="th-TH"/>
        </a:p>
      </dgm:t>
    </dgm:pt>
    <dgm:pt modelId="{C7608304-E21C-477A-AA16-1AABB10E209D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C7CA93B1-5DD8-4883-BDDE-B639153578DE}" type="parTrans" cxnId="{53FA7B53-BDAE-4FF9-8A46-84F04253B442}">
      <dgm:prSet/>
      <dgm:spPr/>
      <dgm:t>
        <a:bodyPr/>
        <a:lstStyle/>
        <a:p>
          <a:endParaRPr lang="th-TH"/>
        </a:p>
      </dgm:t>
    </dgm:pt>
    <dgm:pt modelId="{27E67F51-38DC-499F-9F21-0DBEA156D6F2}" type="sibTrans" cxnId="{53FA7B53-BDAE-4FF9-8A46-84F04253B442}">
      <dgm:prSet/>
      <dgm:spPr/>
      <dgm:t>
        <a:bodyPr/>
        <a:lstStyle/>
        <a:p>
          <a:endParaRPr lang="th-TH"/>
        </a:p>
      </dgm:t>
    </dgm:pt>
    <dgm:pt modelId="{C596BC5B-E486-40E8-BE16-9DFDFDCDB8AC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th-TH"/>
        </a:p>
      </dgm:t>
    </dgm:pt>
    <dgm:pt modelId="{C6E5A13C-AA44-467C-9FA5-2FAF00F5B6C6}" type="parTrans" cxnId="{7562FE08-B90E-4E43-97D1-96AA25AE062B}">
      <dgm:prSet/>
      <dgm:spPr/>
      <dgm:t>
        <a:bodyPr/>
        <a:lstStyle/>
        <a:p>
          <a:endParaRPr lang="th-TH"/>
        </a:p>
      </dgm:t>
    </dgm:pt>
    <dgm:pt modelId="{09F2E1F8-FCFC-4628-982D-F67012194A57}" type="sibTrans" cxnId="{7562FE08-B90E-4E43-97D1-96AA25AE062B}">
      <dgm:prSet/>
      <dgm:spPr/>
      <dgm:t>
        <a:bodyPr/>
        <a:lstStyle/>
        <a:p>
          <a:endParaRPr lang="th-TH"/>
        </a:p>
      </dgm:t>
    </dgm:pt>
    <dgm:pt modelId="{EF8FBB12-1AAE-4CDA-AEFA-93CA36D9B384}" type="pres">
      <dgm:prSet presAssocID="{89E9B873-3009-49A4-A51F-01A6138FB8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1C9AB6B-7036-4E84-8126-CF2007AD7526}" type="pres">
      <dgm:prSet presAssocID="{89E9B873-3009-49A4-A51F-01A6138FB833}" presName="hierFlow" presStyleCnt="0"/>
      <dgm:spPr/>
    </dgm:pt>
    <dgm:pt modelId="{1C92D06A-E61F-4354-A14E-490677F0D614}" type="pres">
      <dgm:prSet presAssocID="{89E9B873-3009-49A4-A51F-01A6138FB8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97477EC-27FD-42ED-B731-947F08C079DD}" type="pres">
      <dgm:prSet presAssocID="{F13B75F6-FF83-41B4-B559-BC819F354336}" presName="Name14" presStyleCnt="0"/>
      <dgm:spPr/>
    </dgm:pt>
    <dgm:pt modelId="{10A2134A-7EEF-4962-B049-5B681855C2D3}" type="pres">
      <dgm:prSet presAssocID="{F13B75F6-FF83-41B4-B559-BC819F354336}" presName="level1Shape" presStyleLbl="node0" presStyleIdx="0" presStyleCnt="1" custScaleX="699091" custScaleY="276294" custLinFactY="-153823" custLinFactNeighborY="-200000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DDB2682-1BBB-446D-8EC2-C73C814D95C3}" type="pres">
      <dgm:prSet presAssocID="{F13B75F6-FF83-41B4-B559-BC819F354336}" presName="hierChild2" presStyleCnt="0"/>
      <dgm:spPr/>
    </dgm:pt>
    <dgm:pt modelId="{4CFF4F2F-BD8E-44C7-9928-D8005F81D9E9}" type="pres">
      <dgm:prSet presAssocID="{1192906C-40A1-41BC-85B6-D3E5604E7C90}" presName="Name19" presStyleLbl="parChTrans1D2" presStyleIdx="0" presStyleCnt="2"/>
      <dgm:spPr/>
      <dgm:t>
        <a:bodyPr/>
        <a:lstStyle/>
        <a:p>
          <a:endParaRPr lang="th-TH"/>
        </a:p>
      </dgm:t>
    </dgm:pt>
    <dgm:pt modelId="{6D07A10F-0108-464E-B8E9-563AE5BA4DAE}" type="pres">
      <dgm:prSet presAssocID="{4A028011-8007-4539-8C75-B647E7E1D2D2}" presName="Name21" presStyleCnt="0"/>
      <dgm:spPr/>
    </dgm:pt>
    <dgm:pt modelId="{107A68A0-EE6E-4F63-8C12-4066FB36CF1C}" type="pres">
      <dgm:prSet presAssocID="{4A028011-8007-4539-8C75-B647E7E1D2D2}" presName="level2Shape" presStyleLbl="node2" presStyleIdx="0" presStyleCnt="2" custScaleX="699091" custScaleY="276294"/>
      <dgm:spPr/>
      <dgm:t>
        <a:bodyPr/>
        <a:lstStyle/>
        <a:p>
          <a:endParaRPr lang="th-TH"/>
        </a:p>
      </dgm:t>
    </dgm:pt>
    <dgm:pt modelId="{FA969BFF-0782-4C3C-B397-25848D606624}" type="pres">
      <dgm:prSet presAssocID="{4A028011-8007-4539-8C75-B647E7E1D2D2}" presName="hierChild3" presStyleCnt="0"/>
      <dgm:spPr/>
    </dgm:pt>
    <dgm:pt modelId="{ABA24DCC-D4F9-444E-B40A-36280F5BB152}" type="pres">
      <dgm:prSet presAssocID="{6A808779-8B7B-4173-A801-4C4113148A76}" presName="Name19" presStyleLbl="parChTrans1D3" presStyleIdx="0" presStyleCnt="6"/>
      <dgm:spPr/>
      <dgm:t>
        <a:bodyPr/>
        <a:lstStyle/>
        <a:p>
          <a:endParaRPr lang="th-TH"/>
        </a:p>
      </dgm:t>
    </dgm:pt>
    <dgm:pt modelId="{D9E3B0ED-026C-426D-BD37-A9DB3D2E8B99}" type="pres">
      <dgm:prSet presAssocID="{B2E0D442-81C1-4BD2-A41F-43AC19769720}" presName="Name21" presStyleCnt="0"/>
      <dgm:spPr/>
    </dgm:pt>
    <dgm:pt modelId="{5D693519-F67B-4026-8B19-1DEFC54823C9}" type="pres">
      <dgm:prSet presAssocID="{B2E0D442-81C1-4BD2-A41F-43AC19769720}" presName="level2Shape" presStyleLbl="node3" presStyleIdx="0" presStyleCnt="6" custScaleX="301406" custScaleY="228958" custLinFactY="37931" custLinFactNeighborY="100000"/>
      <dgm:spPr/>
      <dgm:t>
        <a:bodyPr/>
        <a:lstStyle/>
        <a:p>
          <a:endParaRPr lang="th-TH"/>
        </a:p>
      </dgm:t>
    </dgm:pt>
    <dgm:pt modelId="{256F497E-DA21-46A1-B028-2CFE6CBFFFDD}" type="pres">
      <dgm:prSet presAssocID="{B2E0D442-81C1-4BD2-A41F-43AC19769720}" presName="hierChild3" presStyleCnt="0"/>
      <dgm:spPr/>
    </dgm:pt>
    <dgm:pt modelId="{C4832624-AC04-46E5-9C61-3A9FBCDB743F}" type="pres">
      <dgm:prSet presAssocID="{F045F0C7-05C5-459B-863B-04C1D1C247D9}" presName="Name19" presStyleLbl="parChTrans1D4" presStyleIdx="0" presStyleCnt="18"/>
      <dgm:spPr/>
      <dgm:t>
        <a:bodyPr/>
        <a:lstStyle/>
        <a:p>
          <a:endParaRPr lang="th-TH"/>
        </a:p>
      </dgm:t>
    </dgm:pt>
    <dgm:pt modelId="{E3B5D439-4792-4E87-9E8F-AEC6078E293A}" type="pres">
      <dgm:prSet presAssocID="{11BD9935-94BA-4323-876F-7D4993317818}" presName="Name21" presStyleCnt="0"/>
      <dgm:spPr/>
    </dgm:pt>
    <dgm:pt modelId="{E97FAB48-1E49-4215-9035-77FE020BA342}" type="pres">
      <dgm:prSet presAssocID="{11BD9935-94BA-4323-876F-7D4993317818}" presName="level2Shape" presStyleLbl="node4" presStyleIdx="0" presStyleCnt="18" custLinFactY="200000" custLinFactNeighborY="238023"/>
      <dgm:spPr/>
      <dgm:t>
        <a:bodyPr/>
        <a:lstStyle/>
        <a:p>
          <a:endParaRPr lang="th-TH"/>
        </a:p>
      </dgm:t>
    </dgm:pt>
    <dgm:pt modelId="{003E3749-DB42-4833-985A-330FBF6A7C30}" type="pres">
      <dgm:prSet presAssocID="{11BD9935-94BA-4323-876F-7D4993317818}" presName="hierChild3" presStyleCnt="0"/>
      <dgm:spPr/>
    </dgm:pt>
    <dgm:pt modelId="{A49679B4-1DCA-4715-BF95-074BF790DC4E}" type="pres">
      <dgm:prSet presAssocID="{B489B58F-6E57-43E9-86FA-D86F8421495C}" presName="Name19" presStyleLbl="parChTrans1D4" presStyleIdx="1" presStyleCnt="18"/>
      <dgm:spPr/>
      <dgm:t>
        <a:bodyPr/>
        <a:lstStyle/>
        <a:p>
          <a:endParaRPr lang="th-TH"/>
        </a:p>
      </dgm:t>
    </dgm:pt>
    <dgm:pt modelId="{663F62C2-B2A6-49EC-9D9A-4143E7D7F946}" type="pres">
      <dgm:prSet presAssocID="{C8224BF7-078E-4F18-BAD2-0D7BE1373A7F}" presName="Name21" presStyleCnt="0"/>
      <dgm:spPr/>
    </dgm:pt>
    <dgm:pt modelId="{D374F360-6CA0-4DFB-B5AF-C6918724EF1C}" type="pres">
      <dgm:prSet presAssocID="{C8224BF7-078E-4F18-BAD2-0D7BE1373A7F}" presName="level2Shape" presStyleLbl="node4" presStyleIdx="1" presStyleCnt="18" custLinFactY="200000" custLinFactNeighborY="238023"/>
      <dgm:spPr/>
      <dgm:t>
        <a:bodyPr/>
        <a:lstStyle/>
        <a:p>
          <a:endParaRPr lang="th-TH"/>
        </a:p>
      </dgm:t>
    </dgm:pt>
    <dgm:pt modelId="{5B443170-759F-4CBF-9ECC-ED01603C0CA7}" type="pres">
      <dgm:prSet presAssocID="{C8224BF7-078E-4F18-BAD2-0D7BE1373A7F}" presName="hierChild3" presStyleCnt="0"/>
      <dgm:spPr/>
    </dgm:pt>
    <dgm:pt modelId="{48FBD297-B976-466A-818E-90A03ED8BA46}" type="pres">
      <dgm:prSet presAssocID="{712395C6-CE31-4467-88A0-258C048AC2A2}" presName="Name19" presStyleLbl="parChTrans1D4" presStyleIdx="2" presStyleCnt="18"/>
      <dgm:spPr/>
      <dgm:t>
        <a:bodyPr/>
        <a:lstStyle/>
        <a:p>
          <a:endParaRPr lang="th-TH"/>
        </a:p>
      </dgm:t>
    </dgm:pt>
    <dgm:pt modelId="{531DCEFB-1410-4214-B672-82B2D3B92ECB}" type="pres">
      <dgm:prSet presAssocID="{5FD1D554-14A7-4A12-8E6E-14FF44486B7D}" presName="Name21" presStyleCnt="0"/>
      <dgm:spPr/>
    </dgm:pt>
    <dgm:pt modelId="{86C25958-EAD7-4C2B-9152-8FFCD9A39235}" type="pres">
      <dgm:prSet presAssocID="{5FD1D554-14A7-4A12-8E6E-14FF44486B7D}" presName="level2Shape" presStyleLbl="node4" presStyleIdx="2" presStyleCnt="18" custLinFactY="200000" custLinFactNeighborY="238023"/>
      <dgm:spPr/>
      <dgm:t>
        <a:bodyPr/>
        <a:lstStyle/>
        <a:p>
          <a:endParaRPr lang="th-TH"/>
        </a:p>
      </dgm:t>
    </dgm:pt>
    <dgm:pt modelId="{E897FC29-1561-4072-A6D3-67B521E2EA25}" type="pres">
      <dgm:prSet presAssocID="{5FD1D554-14A7-4A12-8E6E-14FF44486B7D}" presName="hierChild3" presStyleCnt="0"/>
      <dgm:spPr/>
    </dgm:pt>
    <dgm:pt modelId="{8A98E37A-D419-42F1-A736-1CE0D3CD79BE}" type="pres">
      <dgm:prSet presAssocID="{A2D40C3C-5242-4065-8E5B-8125A090AEB0}" presName="Name19" presStyleLbl="parChTrans1D3" presStyleIdx="1" presStyleCnt="6"/>
      <dgm:spPr/>
      <dgm:t>
        <a:bodyPr/>
        <a:lstStyle/>
        <a:p>
          <a:endParaRPr lang="th-TH"/>
        </a:p>
      </dgm:t>
    </dgm:pt>
    <dgm:pt modelId="{0B78326F-9637-4F86-B036-6DFB635FC022}" type="pres">
      <dgm:prSet presAssocID="{7D756E0E-9753-4951-ABC5-94413EC51335}" presName="Name21" presStyleCnt="0"/>
      <dgm:spPr/>
    </dgm:pt>
    <dgm:pt modelId="{1A2CAFEC-2F2C-4043-89C0-FFDB04FA04D8}" type="pres">
      <dgm:prSet presAssocID="{7D756E0E-9753-4951-ABC5-94413EC51335}" presName="level2Shape" presStyleLbl="node3" presStyleIdx="1" presStyleCnt="6" custScaleX="301406" custScaleY="228958" custLinFactY="37931" custLinFactNeighborY="100000"/>
      <dgm:spPr/>
      <dgm:t>
        <a:bodyPr/>
        <a:lstStyle/>
        <a:p>
          <a:endParaRPr lang="th-TH"/>
        </a:p>
      </dgm:t>
    </dgm:pt>
    <dgm:pt modelId="{A332C022-47D5-4456-BD85-8E9AD01DEF34}" type="pres">
      <dgm:prSet presAssocID="{7D756E0E-9753-4951-ABC5-94413EC51335}" presName="hierChild3" presStyleCnt="0"/>
      <dgm:spPr/>
    </dgm:pt>
    <dgm:pt modelId="{33F1843F-550C-4110-ACDF-9D3F55BE855E}" type="pres">
      <dgm:prSet presAssocID="{9B410912-DE8D-43A5-8DCC-6409E8901118}" presName="Name19" presStyleLbl="parChTrans1D4" presStyleIdx="3" presStyleCnt="18"/>
      <dgm:spPr/>
      <dgm:t>
        <a:bodyPr/>
        <a:lstStyle/>
        <a:p>
          <a:endParaRPr lang="th-TH"/>
        </a:p>
      </dgm:t>
    </dgm:pt>
    <dgm:pt modelId="{7AB35042-8A82-47A9-A257-8883E1CE6838}" type="pres">
      <dgm:prSet presAssocID="{0DBB9870-5179-403C-A5C1-CA80294D097B}" presName="Name21" presStyleCnt="0"/>
      <dgm:spPr/>
    </dgm:pt>
    <dgm:pt modelId="{EF828CCD-C683-4590-8FB0-EB465500C3CA}" type="pres">
      <dgm:prSet presAssocID="{0DBB9870-5179-403C-A5C1-CA80294D097B}" presName="level2Shape" presStyleLbl="node4" presStyleIdx="3" presStyleCnt="18" custLinFactY="200000" custLinFactNeighborY="238023"/>
      <dgm:spPr/>
      <dgm:t>
        <a:bodyPr/>
        <a:lstStyle/>
        <a:p>
          <a:endParaRPr lang="th-TH"/>
        </a:p>
      </dgm:t>
    </dgm:pt>
    <dgm:pt modelId="{D1665B15-EE6C-4BC9-BE46-0234ABB72802}" type="pres">
      <dgm:prSet presAssocID="{0DBB9870-5179-403C-A5C1-CA80294D097B}" presName="hierChild3" presStyleCnt="0"/>
      <dgm:spPr/>
    </dgm:pt>
    <dgm:pt modelId="{F9CF930E-48CE-4B6D-AEF8-D7326A92161B}" type="pres">
      <dgm:prSet presAssocID="{F0BBC9FF-D7E6-4288-BD51-6D0FAC23BC58}" presName="Name19" presStyleLbl="parChTrans1D4" presStyleIdx="4" presStyleCnt="18"/>
      <dgm:spPr/>
      <dgm:t>
        <a:bodyPr/>
        <a:lstStyle/>
        <a:p>
          <a:endParaRPr lang="th-TH"/>
        </a:p>
      </dgm:t>
    </dgm:pt>
    <dgm:pt modelId="{4FD42CB2-0EE5-4C2A-9767-8F3E61141532}" type="pres">
      <dgm:prSet presAssocID="{ABE1B941-01F3-464B-81AC-3C47D3B2971E}" presName="Name21" presStyleCnt="0"/>
      <dgm:spPr/>
    </dgm:pt>
    <dgm:pt modelId="{2AC647E1-2CF4-4054-8EFB-DD673C85248F}" type="pres">
      <dgm:prSet presAssocID="{ABE1B941-01F3-464B-81AC-3C47D3B2971E}" presName="level2Shape" presStyleLbl="node4" presStyleIdx="4" presStyleCnt="18" custLinFactY="200000" custLinFactNeighborY="238023"/>
      <dgm:spPr/>
      <dgm:t>
        <a:bodyPr/>
        <a:lstStyle/>
        <a:p>
          <a:endParaRPr lang="th-TH"/>
        </a:p>
      </dgm:t>
    </dgm:pt>
    <dgm:pt modelId="{19CC96D1-5871-44EA-9BFF-20554B0BAF45}" type="pres">
      <dgm:prSet presAssocID="{ABE1B941-01F3-464B-81AC-3C47D3B2971E}" presName="hierChild3" presStyleCnt="0"/>
      <dgm:spPr/>
    </dgm:pt>
    <dgm:pt modelId="{B65238A2-3DD1-4002-80A1-3F2CEF5262C1}" type="pres">
      <dgm:prSet presAssocID="{4A682879-D10F-4F49-A141-901332ED53BE}" presName="Name19" presStyleLbl="parChTrans1D4" presStyleIdx="5" presStyleCnt="18"/>
      <dgm:spPr/>
      <dgm:t>
        <a:bodyPr/>
        <a:lstStyle/>
        <a:p>
          <a:endParaRPr lang="th-TH"/>
        </a:p>
      </dgm:t>
    </dgm:pt>
    <dgm:pt modelId="{74887815-662A-455A-A659-22CA19E7D850}" type="pres">
      <dgm:prSet presAssocID="{FE20D1D9-618D-435A-9E9F-4FDB7783E8DD}" presName="Name21" presStyleCnt="0"/>
      <dgm:spPr/>
    </dgm:pt>
    <dgm:pt modelId="{14F8833C-2717-49A1-99C2-5486CC5A3AD7}" type="pres">
      <dgm:prSet presAssocID="{FE20D1D9-618D-435A-9E9F-4FDB7783E8DD}" presName="level2Shape" presStyleLbl="node4" presStyleIdx="5" presStyleCnt="18" custLinFactY="200000" custLinFactNeighborY="238023"/>
      <dgm:spPr/>
      <dgm:t>
        <a:bodyPr/>
        <a:lstStyle/>
        <a:p>
          <a:endParaRPr lang="th-TH"/>
        </a:p>
      </dgm:t>
    </dgm:pt>
    <dgm:pt modelId="{EB6BFC43-DA64-421A-95AB-0567AFFDB86B}" type="pres">
      <dgm:prSet presAssocID="{FE20D1D9-618D-435A-9E9F-4FDB7783E8DD}" presName="hierChild3" presStyleCnt="0"/>
      <dgm:spPr/>
    </dgm:pt>
    <dgm:pt modelId="{E262A4FA-76F2-4572-997C-4343314AB4B7}" type="pres">
      <dgm:prSet presAssocID="{F997D254-C2C3-445F-9149-00C9D3B430AA}" presName="Name19" presStyleLbl="parChTrans1D3" presStyleIdx="2" presStyleCnt="6"/>
      <dgm:spPr/>
      <dgm:t>
        <a:bodyPr/>
        <a:lstStyle/>
        <a:p>
          <a:endParaRPr lang="th-TH"/>
        </a:p>
      </dgm:t>
    </dgm:pt>
    <dgm:pt modelId="{9572A964-FEAE-482A-B975-36F0926C0E6A}" type="pres">
      <dgm:prSet presAssocID="{5050466F-933E-44F6-884E-B6638D9FC373}" presName="Name21" presStyleCnt="0"/>
      <dgm:spPr/>
    </dgm:pt>
    <dgm:pt modelId="{3590FA98-78CA-4E24-8255-D1E6796FD287}" type="pres">
      <dgm:prSet presAssocID="{5050466F-933E-44F6-884E-B6638D9FC373}" presName="level2Shape" presStyleLbl="node3" presStyleIdx="2" presStyleCnt="6" custScaleX="301406" custScaleY="228958" custLinFactY="37931" custLinFactNeighborY="100000"/>
      <dgm:spPr/>
      <dgm:t>
        <a:bodyPr/>
        <a:lstStyle/>
        <a:p>
          <a:endParaRPr lang="th-TH"/>
        </a:p>
      </dgm:t>
    </dgm:pt>
    <dgm:pt modelId="{9E9C3F53-3FFF-4DB6-BCF3-897C2E44F7A2}" type="pres">
      <dgm:prSet presAssocID="{5050466F-933E-44F6-884E-B6638D9FC373}" presName="hierChild3" presStyleCnt="0"/>
      <dgm:spPr/>
    </dgm:pt>
    <dgm:pt modelId="{05BF74C9-5693-4AF7-82C1-6BFE117F6F69}" type="pres">
      <dgm:prSet presAssocID="{ADAAF4D4-9B38-45FD-8188-D0097ACDA5AC}" presName="Name19" presStyleLbl="parChTrans1D4" presStyleIdx="6" presStyleCnt="18"/>
      <dgm:spPr/>
      <dgm:t>
        <a:bodyPr/>
        <a:lstStyle/>
        <a:p>
          <a:endParaRPr lang="th-TH"/>
        </a:p>
      </dgm:t>
    </dgm:pt>
    <dgm:pt modelId="{41149217-68EC-4B20-8EBC-02072170AC47}" type="pres">
      <dgm:prSet presAssocID="{7128E12E-290D-403C-8CC2-D6261D4E22FD}" presName="Name21" presStyleCnt="0"/>
      <dgm:spPr/>
    </dgm:pt>
    <dgm:pt modelId="{61462145-F0B2-46B4-B3D2-FEDEFCE28565}" type="pres">
      <dgm:prSet presAssocID="{7128E12E-290D-403C-8CC2-D6261D4E22FD}" presName="level2Shape" presStyleLbl="node4" presStyleIdx="6" presStyleCnt="18" custLinFactY="200000" custLinFactNeighborY="238023"/>
      <dgm:spPr/>
      <dgm:t>
        <a:bodyPr/>
        <a:lstStyle/>
        <a:p>
          <a:endParaRPr lang="th-TH"/>
        </a:p>
      </dgm:t>
    </dgm:pt>
    <dgm:pt modelId="{38FAB46F-4928-4EF8-BAD9-E77BADD7F488}" type="pres">
      <dgm:prSet presAssocID="{7128E12E-290D-403C-8CC2-D6261D4E22FD}" presName="hierChild3" presStyleCnt="0"/>
      <dgm:spPr/>
    </dgm:pt>
    <dgm:pt modelId="{B555A3DC-CF63-4BC6-97D5-24DEEEACCEB1}" type="pres">
      <dgm:prSet presAssocID="{8B10F058-6EA3-4E64-912E-9658D7BCB1B6}" presName="Name19" presStyleLbl="parChTrans1D4" presStyleIdx="7" presStyleCnt="18"/>
      <dgm:spPr/>
      <dgm:t>
        <a:bodyPr/>
        <a:lstStyle/>
        <a:p>
          <a:endParaRPr lang="th-TH"/>
        </a:p>
      </dgm:t>
    </dgm:pt>
    <dgm:pt modelId="{C217BC7D-003C-48FC-BC07-A0BFB41CCDBC}" type="pres">
      <dgm:prSet presAssocID="{78D04A4F-22EF-43EF-ACFD-1012732F71AE}" presName="Name21" presStyleCnt="0"/>
      <dgm:spPr/>
    </dgm:pt>
    <dgm:pt modelId="{9FFBA9E6-4EAB-4003-9BE9-40C2E7F4B913}" type="pres">
      <dgm:prSet presAssocID="{78D04A4F-22EF-43EF-ACFD-1012732F71AE}" presName="level2Shape" presStyleLbl="node4" presStyleIdx="7" presStyleCnt="18" custLinFactY="200000" custLinFactNeighborY="238023"/>
      <dgm:spPr/>
      <dgm:t>
        <a:bodyPr/>
        <a:lstStyle/>
        <a:p>
          <a:endParaRPr lang="th-TH"/>
        </a:p>
      </dgm:t>
    </dgm:pt>
    <dgm:pt modelId="{79B5D381-0F02-48C5-8EC0-6F5997CB295D}" type="pres">
      <dgm:prSet presAssocID="{78D04A4F-22EF-43EF-ACFD-1012732F71AE}" presName="hierChild3" presStyleCnt="0"/>
      <dgm:spPr/>
    </dgm:pt>
    <dgm:pt modelId="{62E978E5-70BB-480D-AFE4-C9E0F9401CA7}" type="pres">
      <dgm:prSet presAssocID="{2B97C5EB-0BFE-4947-970D-01F5C0E38604}" presName="Name19" presStyleLbl="parChTrans1D4" presStyleIdx="8" presStyleCnt="18"/>
      <dgm:spPr/>
      <dgm:t>
        <a:bodyPr/>
        <a:lstStyle/>
        <a:p>
          <a:endParaRPr lang="th-TH"/>
        </a:p>
      </dgm:t>
    </dgm:pt>
    <dgm:pt modelId="{EAECA0C0-3E0E-4D23-9D13-816F18D8401E}" type="pres">
      <dgm:prSet presAssocID="{AC6235D4-5363-42B4-A675-FBE4A609D1E5}" presName="Name21" presStyleCnt="0"/>
      <dgm:spPr/>
    </dgm:pt>
    <dgm:pt modelId="{E7A2869D-B52D-4E72-8A8F-9E5A410C7C38}" type="pres">
      <dgm:prSet presAssocID="{AC6235D4-5363-42B4-A675-FBE4A609D1E5}" presName="level2Shape" presStyleLbl="node4" presStyleIdx="8" presStyleCnt="18" custLinFactY="200000" custLinFactNeighborY="238023"/>
      <dgm:spPr/>
      <dgm:t>
        <a:bodyPr/>
        <a:lstStyle/>
        <a:p>
          <a:endParaRPr lang="th-TH"/>
        </a:p>
      </dgm:t>
    </dgm:pt>
    <dgm:pt modelId="{24F438FA-C236-49EE-BACC-7B1BF561830D}" type="pres">
      <dgm:prSet presAssocID="{AC6235D4-5363-42B4-A675-FBE4A609D1E5}" presName="hierChild3" presStyleCnt="0"/>
      <dgm:spPr/>
    </dgm:pt>
    <dgm:pt modelId="{77EFCD4A-AB86-4E3E-B835-73670D3B78AB}" type="pres">
      <dgm:prSet presAssocID="{EBB30BFC-A459-4C80-8588-AAE6B9C599FD}" presName="Name19" presStyleLbl="parChTrans1D2" presStyleIdx="1" presStyleCnt="2"/>
      <dgm:spPr/>
      <dgm:t>
        <a:bodyPr/>
        <a:lstStyle/>
        <a:p>
          <a:endParaRPr lang="th-TH"/>
        </a:p>
      </dgm:t>
    </dgm:pt>
    <dgm:pt modelId="{D9BBBEF6-A3F0-4F62-A7F0-14FF4B67AA04}" type="pres">
      <dgm:prSet presAssocID="{C03D84BC-C10D-48E2-9702-9D8C71A15DCD}" presName="Name21" presStyleCnt="0"/>
      <dgm:spPr/>
    </dgm:pt>
    <dgm:pt modelId="{612721D9-AA70-4110-A1D4-D246A2C66B6D}" type="pres">
      <dgm:prSet presAssocID="{C03D84BC-C10D-48E2-9702-9D8C71A15DCD}" presName="level2Shape" presStyleLbl="node2" presStyleIdx="1" presStyleCnt="2" custScaleX="699091" custScaleY="276294"/>
      <dgm:spPr/>
      <dgm:t>
        <a:bodyPr/>
        <a:lstStyle/>
        <a:p>
          <a:endParaRPr lang="th-TH"/>
        </a:p>
      </dgm:t>
    </dgm:pt>
    <dgm:pt modelId="{BAC3270A-B6D3-416F-92B4-E9552050934D}" type="pres">
      <dgm:prSet presAssocID="{C03D84BC-C10D-48E2-9702-9D8C71A15DCD}" presName="hierChild3" presStyleCnt="0"/>
      <dgm:spPr/>
    </dgm:pt>
    <dgm:pt modelId="{FF924432-F03C-4A34-AE09-8322C3ED02A9}" type="pres">
      <dgm:prSet presAssocID="{9D07B29C-49ED-447E-B66A-8E969550422A}" presName="Name19" presStyleLbl="parChTrans1D3" presStyleIdx="3" presStyleCnt="6"/>
      <dgm:spPr/>
      <dgm:t>
        <a:bodyPr/>
        <a:lstStyle/>
        <a:p>
          <a:endParaRPr lang="th-TH"/>
        </a:p>
      </dgm:t>
    </dgm:pt>
    <dgm:pt modelId="{B03F58D3-D571-4473-B2BC-00FA77ABBE76}" type="pres">
      <dgm:prSet presAssocID="{106C9F3C-C285-42C2-9E3A-906F45366317}" presName="Name21" presStyleCnt="0"/>
      <dgm:spPr/>
    </dgm:pt>
    <dgm:pt modelId="{27CBF1D7-4228-4898-A805-E7E59807C20D}" type="pres">
      <dgm:prSet presAssocID="{106C9F3C-C285-42C2-9E3A-906F45366317}" presName="level2Shape" presStyleLbl="node3" presStyleIdx="3" presStyleCnt="6" custScaleX="301406" custScaleY="228958" custLinFactY="37931" custLinFactNeighborY="100000"/>
      <dgm:spPr/>
      <dgm:t>
        <a:bodyPr/>
        <a:lstStyle/>
        <a:p>
          <a:endParaRPr lang="th-TH"/>
        </a:p>
      </dgm:t>
    </dgm:pt>
    <dgm:pt modelId="{A4316B9E-66CF-4842-96E3-BEC914699002}" type="pres">
      <dgm:prSet presAssocID="{106C9F3C-C285-42C2-9E3A-906F45366317}" presName="hierChild3" presStyleCnt="0"/>
      <dgm:spPr/>
    </dgm:pt>
    <dgm:pt modelId="{B520D7C5-FAC3-47D0-9AE0-0DB85B03CB73}" type="pres">
      <dgm:prSet presAssocID="{2503892F-29EE-4264-BC68-D4B0258EB6AB}" presName="Name19" presStyleLbl="parChTrans1D4" presStyleIdx="9" presStyleCnt="18"/>
      <dgm:spPr/>
      <dgm:t>
        <a:bodyPr/>
        <a:lstStyle/>
        <a:p>
          <a:endParaRPr lang="th-TH"/>
        </a:p>
      </dgm:t>
    </dgm:pt>
    <dgm:pt modelId="{6B7DD7D3-68EA-4634-B55C-56F75D18CA66}" type="pres">
      <dgm:prSet presAssocID="{F2135938-213D-426C-859A-07264127617D}" presName="Name21" presStyleCnt="0"/>
      <dgm:spPr/>
    </dgm:pt>
    <dgm:pt modelId="{11860C54-04B6-4DD3-A558-5EE7564930DA}" type="pres">
      <dgm:prSet presAssocID="{F2135938-213D-426C-859A-07264127617D}" presName="level2Shape" presStyleLbl="node4" presStyleIdx="9" presStyleCnt="18" custLinFactY="200000" custLinFactNeighborY="238023"/>
      <dgm:spPr/>
      <dgm:t>
        <a:bodyPr/>
        <a:lstStyle/>
        <a:p>
          <a:endParaRPr lang="th-TH"/>
        </a:p>
      </dgm:t>
    </dgm:pt>
    <dgm:pt modelId="{7BFAE531-F29B-4EFD-AC09-85B72981D09F}" type="pres">
      <dgm:prSet presAssocID="{F2135938-213D-426C-859A-07264127617D}" presName="hierChild3" presStyleCnt="0"/>
      <dgm:spPr/>
    </dgm:pt>
    <dgm:pt modelId="{64EE2BC8-072B-435F-B870-CEB80521051F}" type="pres">
      <dgm:prSet presAssocID="{68A4ED0E-5112-49FD-9D95-4F126F34B5E2}" presName="Name19" presStyleLbl="parChTrans1D4" presStyleIdx="10" presStyleCnt="18"/>
      <dgm:spPr/>
      <dgm:t>
        <a:bodyPr/>
        <a:lstStyle/>
        <a:p>
          <a:endParaRPr lang="th-TH"/>
        </a:p>
      </dgm:t>
    </dgm:pt>
    <dgm:pt modelId="{2BF62B42-99F4-4BDB-A8E4-A6831312F4E4}" type="pres">
      <dgm:prSet presAssocID="{BE75B649-1F94-48A0-9925-886286A29BB2}" presName="Name21" presStyleCnt="0"/>
      <dgm:spPr/>
    </dgm:pt>
    <dgm:pt modelId="{57FE2E34-B96F-466C-BED8-9034B411975E}" type="pres">
      <dgm:prSet presAssocID="{BE75B649-1F94-48A0-9925-886286A29BB2}" presName="level2Shape" presStyleLbl="node4" presStyleIdx="10" presStyleCnt="18" custLinFactY="200000" custLinFactNeighborY="238023"/>
      <dgm:spPr/>
      <dgm:t>
        <a:bodyPr/>
        <a:lstStyle/>
        <a:p>
          <a:endParaRPr lang="th-TH"/>
        </a:p>
      </dgm:t>
    </dgm:pt>
    <dgm:pt modelId="{3153BD97-CFD4-45BB-BB41-DACDFA9FD332}" type="pres">
      <dgm:prSet presAssocID="{BE75B649-1F94-48A0-9925-886286A29BB2}" presName="hierChild3" presStyleCnt="0"/>
      <dgm:spPr/>
    </dgm:pt>
    <dgm:pt modelId="{98A1E031-9D0C-4BB7-AA3E-F3C3EA9A3BDB}" type="pres">
      <dgm:prSet presAssocID="{BA6BB8C7-646E-4656-9EFB-C82CBD3C1AAD}" presName="Name19" presStyleLbl="parChTrans1D4" presStyleIdx="11" presStyleCnt="18"/>
      <dgm:spPr/>
      <dgm:t>
        <a:bodyPr/>
        <a:lstStyle/>
        <a:p>
          <a:endParaRPr lang="th-TH"/>
        </a:p>
      </dgm:t>
    </dgm:pt>
    <dgm:pt modelId="{BCA75D8A-48EC-43FC-9EF1-913C314D05DB}" type="pres">
      <dgm:prSet presAssocID="{264B8115-67B0-4C38-AA33-66D9C63320BC}" presName="Name21" presStyleCnt="0"/>
      <dgm:spPr/>
    </dgm:pt>
    <dgm:pt modelId="{C5A3783D-2D81-4C9D-8F66-DCC06A45DC44}" type="pres">
      <dgm:prSet presAssocID="{264B8115-67B0-4C38-AA33-66D9C63320BC}" presName="level2Shape" presStyleLbl="node4" presStyleIdx="11" presStyleCnt="18" custLinFactY="200000" custLinFactNeighborY="238023"/>
      <dgm:spPr/>
      <dgm:t>
        <a:bodyPr/>
        <a:lstStyle/>
        <a:p>
          <a:endParaRPr lang="th-TH"/>
        </a:p>
      </dgm:t>
    </dgm:pt>
    <dgm:pt modelId="{8EDBB1E0-FEAD-46B3-BB25-48C95FA9D8FE}" type="pres">
      <dgm:prSet presAssocID="{264B8115-67B0-4C38-AA33-66D9C63320BC}" presName="hierChild3" presStyleCnt="0"/>
      <dgm:spPr/>
    </dgm:pt>
    <dgm:pt modelId="{379C833F-9ACF-4522-B44D-21D03253B65A}" type="pres">
      <dgm:prSet presAssocID="{AC29C00E-00E0-4AA9-8C1C-60417E42CF66}" presName="Name19" presStyleLbl="parChTrans1D3" presStyleIdx="4" presStyleCnt="6"/>
      <dgm:spPr/>
      <dgm:t>
        <a:bodyPr/>
        <a:lstStyle/>
        <a:p>
          <a:endParaRPr lang="th-TH"/>
        </a:p>
      </dgm:t>
    </dgm:pt>
    <dgm:pt modelId="{FF4DEE9B-0A18-47B0-916F-7EBF2A6914E7}" type="pres">
      <dgm:prSet presAssocID="{762EFED8-282B-4111-BA8D-8360AE4CF98C}" presName="Name21" presStyleCnt="0"/>
      <dgm:spPr/>
    </dgm:pt>
    <dgm:pt modelId="{733D70F6-3D69-4B2B-A445-C6FF476C1A42}" type="pres">
      <dgm:prSet presAssocID="{762EFED8-282B-4111-BA8D-8360AE4CF98C}" presName="level2Shape" presStyleLbl="node3" presStyleIdx="4" presStyleCnt="6" custScaleX="301406" custScaleY="228958" custLinFactY="37931" custLinFactNeighborY="100000"/>
      <dgm:spPr/>
      <dgm:t>
        <a:bodyPr/>
        <a:lstStyle/>
        <a:p>
          <a:endParaRPr lang="th-TH"/>
        </a:p>
      </dgm:t>
    </dgm:pt>
    <dgm:pt modelId="{D8AA7D61-0A48-4CD4-A1CD-86E29503AE88}" type="pres">
      <dgm:prSet presAssocID="{762EFED8-282B-4111-BA8D-8360AE4CF98C}" presName="hierChild3" presStyleCnt="0"/>
      <dgm:spPr/>
    </dgm:pt>
    <dgm:pt modelId="{66742B2C-B6F8-4844-B8E0-C124AC7321EB}" type="pres">
      <dgm:prSet presAssocID="{E7FF55C5-B0B5-434C-B6EB-A3748BA29659}" presName="Name19" presStyleLbl="parChTrans1D4" presStyleIdx="12" presStyleCnt="18"/>
      <dgm:spPr/>
      <dgm:t>
        <a:bodyPr/>
        <a:lstStyle/>
        <a:p>
          <a:endParaRPr lang="th-TH"/>
        </a:p>
      </dgm:t>
    </dgm:pt>
    <dgm:pt modelId="{4C96DAC9-D486-48C0-82E5-62026BB082DE}" type="pres">
      <dgm:prSet presAssocID="{48264FFF-20DF-4F21-9B60-E463F4D01C0A}" presName="Name21" presStyleCnt="0"/>
      <dgm:spPr/>
    </dgm:pt>
    <dgm:pt modelId="{B76074DA-8414-4482-94EB-DDE4AD95561A}" type="pres">
      <dgm:prSet presAssocID="{48264FFF-20DF-4F21-9B60-E463F4D01C0A}" presName="level2Shape" presStyleLbl="node4" presStyleIdx="12" presStyleCnt="18" custLinFactY="200000" custLinFactNeighborY="238023"/>
      <dgm:spPr/>
      <dgm:t>
        <a:bodyPr/>
        <a:lstStyle/>
        <a:p>
          <a:endParaRPr lang="th-TH"/>
        </a:p>
      </dgm:t>
    </dgm:pt>
    <dgm:pt modelId="{6EC6043F-42CE-4DEC-B376-D32E47C0B912}" type="pres">
      <dgm:prSet presAssocID="{48264FFF-20DF-4F21-9B60-E463F4D01C0A}" presName="hierChild3" presStyleCnt="0"/>
      <dgm:spPr/>
    </dgm:pt>
    <dgm:pt modelId="{64877755-FB68-4C77-85A6-CFE9432F978A}" type="pres">
      <dgm:prSet presAssocID="{73A767F7-25F7-47FF-9CDA-931713A2FBCD}" presName="Name19" presStyleLbl="parChTrans1D4" presStyleIdx="13" presStyleCnt="18"/>
      <dgm:spPr/>
      <dgm:t>
        <a:bodyPr/>
        <a:lstStyle/>
        <a:p>
          <a:endParaRPr lang="th-TH"/>
        </a:p>
      </dgm:t>
    </dgm:pt>
    <dgm:pt modelId="{4FA363C2-7B93-4691-91A7-46F916072D67}" type="pres">
      <dgm:prSet presAssocID="{46633153-53D0-4D80-A631-7462128F3809}" presName="Name21" presStyleCnt="0"/>
      <dgm:spPr/>
    </dgm:pt>
    <dgm:pt modelId="{7B1BC17C-2852-4FB1-8484-548CE051BB50}" type="pres">
      <dgm:prSet presAssocID="{46633153-53D0-4D80-A631-7462128F3809}" presName="level2Shape" presStyleLbl="node4" presStyleIdx="13" presStyleCnt="18" custLinFactY="200000" custLinFactNeighborY="238023"/>
      <dgm:spPr/>
      <dgm:t>
        <a:bodyPr/>
        <a:lstStyle/>
        <a:p>
          <a:endParaRPr lang="th-TH"/>
        </a:p>
      </dgm:t>
    </dgm:pt>
    <dgm:pt modelId="{ADF752D3-5291-4C15-B79B-64095FD79658}" type="pres">
      <dgm:prSet presAssocID="{46633153-53D0-4D80-A631-7462128F3809}" presName="hierChild3" presStyleCnt="0"/>
      <dgm:spPr/>
    </dgm:pt>
    <dgm:pt modelId="{119E8021-B201-4834-AE05-C4A6985B5F9A}" type="pres">
      <dgm:prSet presAssocID="{110E0022-A410-4318-BEE9-4BB56BB382FC}" presName="Name19" presStyleLbl="parChTrans1D4" presStyleIdx="14" presStyleCnt="18"/>
      <dgm:spPr/>
      <dgm:t>
        <a:bodyPr/>
        <a:lstStyle/>
        <a:p>
          <a:endParaRPr lang="th-TH"/>
        </a:p>
      </dgm:t>
    </dgm:pt>
    <dgm:pt modelId="{C21FDABF-ABAE-4990-990B-0439382E344D}" type="pres">
      <dgm:prSet presAssocID="{E7A7A82E-A0E8-4A71-B919-F1077804FED4}" presName="Name21" presStyleCnt="0"/>
      <dgm:spPr/>
    </dgm:pt>
    <dgm:pt modelId="{916AA3C6-CD39-477E-97FC-CE2DCB8F3EE2}" type="pres">
      <dgm:prSet presAssocID="{E7A7A82E-A0E8-4A71-B919-F1077804FED4}" presName="level2Shape" presStyleLbl="node4" presStyleIdx="14" presStyleCnt="18" custLinFactY="200000" custLinFactNeighborY="238023"/>
      <dgm:spPr/>
      <dgm:t>
        <a:bodyPr/>
        <a:lstStyle/>
        <a:p>
          <a:endParaRPr lang="th-TH"/>
        </a:p>
      </dgm:t>
    </dgm:pt>
    <dgm:pt modelId="{0FABE9C3-B7BD-4126-8DD4-E1C2F270F135}" type="pres">
      <dgm:prSet presAssocID="{E7A7A82E-A0E8-4A71-B919-F1077804FED4}" presName="hierChild3" presStyleCnt="0"/>
      <dgm:spPr/>
    </dgm:pt>
    <dgm:pt modelId="{5BB0B617-E0ED-4396-880D-BF04913B5193}" type="pres">
      <dgm:prSet presAssocID="{BF7402C0-B6E5-4006-AD90-194ED5AF03BA}" presName="Name19" presStyleLbl="parChTrans1D3" presStyleIdx="5" presStyleCnt="6"/>
      <dgm:spPr/>
      <dgm:t>
        <a:bodyPr/>
        <a:lstStyle/>
        <a:p>
          <a:endParaRPr lang="th-TH"/>
        </a:p>
      </dgm:t>
    </dgm:pt>
    <dgm:pt modelId="{D690EF4B-2544-4513-AFDA-04FF7EF457A6}" type="pres">
      <dgm:prSet presAssocID="{04293B3E-32DA-4AE4-BB92-9837182053FD}" presName="Name21" presStyleCnt="0"/>
      <dgm:spPr/>
    </dgm:pt>
    <dgm:pt modelId="{59ED8101-6A1B-43DA-9B28-997C783FA3F0}" type="pres">
      <dgm:prSet presAssocID="{04293B3E-32DA-4AE4-BB92-9837182053FD}" presName="level2Shape" presStyleLbl="node3" presStyleIdx="5" presStyleCnt="6" custScaleX="301406" custScaleY="228958" custLinFactY="37931" custLinFactNeighborY="100000"/>
      <dgm:spPr/>
      <dgm:t>
        <a:bodyPr/>
        <a:lstStyle/>
        <a:p>
          <a:endParaRPr lang="th-TH"/>
        </a:p>
      </dgm:t>
    </dgm:pt>
    <dgm:pt modelId="{0FB3F4F2-A0FC-460F-B1FF-AE792694B70D}" type="pres">
      <dgm:prSet presAssocID="{04293B3E-32DA-4AE4-BB92-9837182053FD}" presName="hierChild3" presStyleCnt="0"/>
      <dgm:spPr/>
    </dgm:pt>
    <dgm:pt modelId="{B7914C50-E43F-4E19-B21C-6D0FC75F25EF}" type="pres">
      <dgm:prSet presAssocID="{62FEE0D8-4706-499B-9B08-C9C66BF9FA04}" presName="Name19" presStyleLbl="parChTrans1D4" presStyleIdx="15" presStyleCnt="18"/>
      <dgm:spPr/>
      <dgm:t>
        <a:bodyPr/>
        <a:lstStyle/>
        <a:p>
          <a:endParaRPr lang="th-TH"/>
        </a:p>
      </dgm:t>
    </dgm:pt>
    <dgm:pt modelId="{062B96F1-1BD9-4B1A-89E3-7DF71763993C}" type="pres">
      <dgm:prSet presAssocID="{9AD3EA45-5F8B-4122-A8E7-CA1FC3C0C343}" presName="Name21" presStyleCnt="0"/>
      <dgm:spPr/>
    </dgm:pt>
    <dgm:pt modelId="{19B00BB9-9D7F-4573-9061-7C7FB90D801C}" type="pres">
      <dgm:prSet presAssocID="{9AD3EA45-5F8B-4122-A8E7-CA1FC3C0C343}" presName="level2Shape" presStyleLbl="node4" presStyleIdx="15" presStyleCnt="18" custLinFactY="200000" custLinFactNeighborY="238023"/>
      <dgm:spPr/>
      <dgm:t>
        <a:bodyPr/>
        <a:lstStyle/>
        <a:p>
          <a:endParaRPr lang="th-TH"/>
        </a:p>
      </dgm:t>
    </dgm:pt>
    <dgm:pt modelId="{F7B8F994-A9BA-4A52-ABC2-3056B0820860}" type="pres">
      <dgm:prSet presAssocID="{9AD3EA45-5F8B-4122-A8E7-CA1FC3C0C343}" presName="hierChild3" presStyleCnt="0"/>
      <dgm:spPr/>
    </dgm:pt>
    <dgm:pt modelId="{DD73DE5C-F9E9-45FE-9DAD-4256131F6175}" type="pres">
      <dgm:prSet presAssocID="{C7CA93B1-5DD8-4883-BDDE-B639153578DE}" presName="Name19" presStyleLbl="parChTrans1D4" presStyleIdx="16" presStyleCnt="18"/>
      <dgm:spPr/>
      <dgm:t>
        <a:bodyPr/>
        <a:lstStyle/>
        <a:p>
          <a:endParaRPr lang="th-TH"/>
        </a:p>
      </dgm:t>
    </dgm:pt>
    <dgm:pt modelId="{1E3101BD-265A-4674-830E-320FFD8623AE}" type="pres">
      <dgm:prSet presAssocID="{C7608304-E21C-477A-AA16-1AABB10E209D}" presName="Name21" presStyleCnt="0"/>
      <dgm:spPr/>
    </dgm:pt>
    <dgm:pt modelId="{0EC2FD67-B237-409A-BB10-0207921DFCBC}" type="pres">
      <dgm:prSet presAssocID="{C7608304-E21C-477A-AA16-1AABB10E209D}" presName="level2Shape" presStyleLbl="node4" presStyleIdx="16" presStyleCnt="18" custLinFactY="200000" custLinFactNeighborY="238023"/>
      <dgm:spPr/>
      <dgm:t>
        <a:bodyPr/>
        <a:lstStyle/>
        <a:p>
          <a:endParaRPr lang="th-TH"/>
        </a:p>
      </dgm:t>
    </dgm:pt>
    <dgm:pt modelId="{1AC66BD2-0380-4D5C-A6D3-F5E5C53E0B78}" type="pres">
      <dgm:prSet presAssocID="{C7608304-E21C-477A-AA16-1AABB10E209D}" presName="hierChild3" presStyleCnt="0"/>
      <dgm:spPr/>
    </dgm:pt>
    <dgm:pt modelId="{4253117D-C0B0-471E-8CF0-0FB738757942}" type="pres">
      <dgm:prSet presAssocID="{C6E5A13C-AA44-467C-9FA5-2FAF00F5B6C6}" presName="Name19" presStyleLbl="parChTrans1D4" presStyleIdx="17" presStyleCnt="18"/>
      <dgm:spPr/>
      <dgm:t>
        <a:bodyPr/>
        <a:lstStyle/>
        <a:p>
          <a:endParaRPr lang="th-TH"/>
        </a:p>
      </dgm:t>
    </dgm:pt>
    <dgm:pt modelId="{B8F8602C-519B-4949-AB31-B49738CBD91B}" type="pres">
      <dgm:prSet presAssocID="{C596BC5B-E486-40E8-BE16-9DFDFDCDB8AC}" presName="Name21" presStyleCnt="0"/>
      <dgm:spPr/>
    </dgm:pt>
    <dgm:pt modelId="{D26050B4-6679-4569-BB66-9FB7BDAC451D}" type="pres">
      <dgm:prSet presAssocID="{C596BC5B-E486-40E8-BE16-9DFDFDCDB8AC}" presName="level2Shape" presStyleLbl="node4" presStyleIdx="17" presStyleCnt="18" custLinFactY="200000" custLinFactNeighborY="238023"/>
      <dgm:spPr/>
      <dgm:t>
        <a:bodyPr/>
        <a:lstStyle/>
        <a:p>
          <a:endParaRPr lang="th-TH"/>
        </a:p>
      </dgm:t>
    </dgm:pt>
    <dgm:pt modelId="{1D863B40-B280-44AF-8280-3D8E28A920E7}" type="pres">
      <dgm:prSet presAssocID="{C596BC5B-E486-40E8-BE16-9DFDFDCDB8AC}" presName="hierChild3" presStyleCnt="0"/>
      <dgm:spPr/>
    </dgm:pt>
    <dgm:pt modelId="{45389D97-3758-4E91-AB20-209F7A3E95CF}" type="pres">
      <dgm:prSet presAssocID="{89E9B873-3009-49A4-A51F-01A6138FB833}" presName="bgShapesFlow" presStyleCnt="0"/>
      <dgm:spPr/>
    </dgm:pt>
  </dgm:ptLst>
  <dgm:cxnLst>
    <dgm:cxn modelId="{7562FE08-B90E-4E43-97D1-96AA25AE062B}" srcId="{04293B3E-32DA-4AE4-BB92-9837182053FD}" destId="{C596BC5B-E486-40E8-BE16-9DFDFDCDB8AC}" srcOrd="2" destOrd="0" parTransId="{C6E5A13C-AA44-467C-9FA5-2FAF00F5B6C6}" sibTransId="{09F2E1F8-FCFC-4628-982D-F67012194A57}"/>
    <dgm:cxn modelId="{A0D0AFE1-9E3E-4BB0-BBFB-970CCB0190E7}" srcId="{C03D84BC-C10D-48E2-9702-9D8C71A15DCD}" destId="{762EFED8-282B-4111-BA8D-8360AE4CF98C}" srcOrd="1" destOrd="0" parTransId="{AC29C00E-00E0-4AA9-8C1C-60417E42CF66}" sibTransId="{414C2B47-D356-45FC-AE74-6A90874BD826}"/>
    <dgm:cxn modelId="{14DF2B8F-9520-43A9-A572-6207FF4F9B54}" srcId="{5050466F-933E-44F6-884E-B6638D9FC373}" destId="{7128E12E-290D-403C-8CC2-D6261D4E22FD}" srcOrd="0" destOrd="0" parTransId="{ADAAF4D4-9B38-45FD-8188-D0097ACDA5AC}" sibTransId="{ABF5D21F-EE7E-4AE8-90CD-88B3448ACAD6}"/>
    <dgm:cxn modelId="{53FA7B53-BDAE-4FF9-8A46-84F04253B442}" srcId="{04293B3E-32DA-4AE4-BB92-9837182053FD}" destId="{C7608304-E21C-477A-AA16-1AABB10E209D}" srcOrd="1" destOrd="0" parTransId="{C7CA93B1-5DD8-4883-BDDE-B639153578DE}" sibTransId="{27E67F51-38DC-499F-9F21-0DBEA156D6F2}"/>
    <dgm:cxn modelId="{EB89F180-30EA-487F-ACA1-6EB36DD32627}" type="presOf" srcId="{C7608304-E21C-477A-AA16-1AABB10E209D}" destId="{0EC2FD67-B237-409A-BB10-0207921DFCBC}" srcOrd="0" destOrd="0" presId="urn:microsoft.com/office/officeart/2005/8/layout/hierarchy6"/>
    <dgm:cxn modelId="{56ED78C3-F8D3-4143-8055-9558ED934BD5}" type="presOf" srcId="{9B410912-DE8D-43A5-8DCC-6409E8901118}" destId="{33F1843F-550C-4110-ACDF-9D3F55BE855E}" srcOrd="0" destOrd="0" presId="urn:microsoft.com/office/officeart/2005/8/layout/hierarchy6"/>
    <dgm:cxn modelId="{7ED47B61-3A40-49DA-A581-B57735B2508F}" type="presOf" srcId="{9D07B29C-49ED-447E-B66A-8E969550422A}" destId="{FF924432-F03C-4A34-AE09-8322C3ED02A9}" srcOrd="0" destOrd="0" presId="urn:microsoft.com/office/officeart/2005/8/layout/hierarchy6"/>
    <dgm:cxn modelId="{6CD7BA31-C397-4949-A51C-C96C93FA3971}" type="presOf" srcId="{BE75B649-1F94-48A0-9925-886286A29BB2}" destId="{57FE2E34-B96F-466C-BED8-9034B411975E}" srcOrd="0" destOrd="0" presId="urn:microsoft.com/office/officeart/2005/8/layout/hierarchy6"/>
    <dgm:cxn modelId="{1EEA3CDE-F577-4B78-80DA-359E9112B0DE}" type="presOf" srcId="{762EFED8-282B-4111-BA8D-8360AE4CF98C}" destId="{733D70F6-3D69-4B2B-A445-C6FF476C1A42}" srcOrd="0" destOrd="0" presId="urn:microsoft.com/office/officeart/2005/8/layout/hierarchy6"/>
    <dgm:cxn modelId="{24D052B2-1672-4813-A88E-41797540A867}" type="presOf" srcId="{9AD3EA45-5F8B-4122-A8E7-CA1FC3C0C343}" destId="{19B00BB9-9D7F-4573-9061-7C7FB90D801C}" srcOrd="0" destOrd="0" presId="urn:microsoft.com/office/officeart/2005/8/layout/hierarchy6"/>
    <dgm:cxn modelId="{0EAB7832-EA93-45EE-ACF6-DC2BBCD0B51C}" type="presOf" srcId="{ADAAF4D4-9B38-45FD-8188-D0097ACDA5AC}" destId="{05BF74C9-5693-4AF7-82C1-6BFE117F6F69}" srcOrd="0" destOrd="0" presId="urn:microsoft.com/office/officeart/2005/8/layout/hierarchy6"/>
    <dgm:cxn modelId="{1D2971B9-8D58-454D-BBB5-2685FBDA9082}" srcId="{7D756E0E-9753-4951-ABC5-94413EC51335}" destId="{FE20D1D9-618D-435A-9E9F-4FDB7783E8DD}" srcOrd="2" destOrd="0" parTransId="{4A682879-D10F-4F49-A141-901332ED53BE}" sibTransId="{46F00B56-1F69-44FC-937E-D0B2653CCB0C}"/>
    <dgm:cxn modelId="{53E353A1-FD5E-4225-AA63-A53CDD2CAED3}" srcId="{4A028011-8007-4539-8C75-B647E7E1D2D2}" destId="{5050466F-933E-44F6-884E-B6638D9FC373}" srcOrd="2" destOrd="0" parTransId="{F997D254-C2C3-445F-9149-00C9D3B430AA}" sibTransId="{CAD0C2A1-6CE5-4749-8535-B59555F23B19}"/>
    <dgm:cxn modelId="{63A71D3F-3767-4756-8169-C6C277485326}" type="presOf" srcId="{73A767F7-25F7-47FF-9CDA-931713A2FBCD}" destId="{64877755-FB68-4C77-85A6-CFE9432F978A}" srcOrd="0" destOrd="0" presId="urn:microsoft.com/office/officeart/2005/8/layout/hierarchy6"/>
    <dgm:cxn modelId="{A46909FB-F5B4-4C70-9B01-B27CF2B1B3F9}" type="presOf" srcId="{F13B75F6-FF83-41B4-B559-BC819F354336}" destId="{10A2134A-7EEF-4962-B049-5B681855C2D3}" srcOrd="0" destOrd="0" presId="urn:microsoft.com/office/officeart/2005/8/layout/hierarchy6"/>
    <dgm:cxn modelId="{83FAC992-796D-4CA1-A425-19D99E4B3A0A}" type="presOf" srcId="{EBB30BFC-A459-4C80-8588-AAE6B9C599FD}" destId="{77EFCD4A-AB86-4E3E-B835-73670D3B78AB}" srcOrd="0" destOrd="0" presId="urn:microsoft.com/office/officeart/2005/8/layout/hierarchy6"/>
    <dgm:cxn modelId="{67B92131-A5B4-4CDC-B82C-5FEB696675E9}" type="presOf" srcId="{F2135938-213D-426C-859A-07264127617D}" destId="{11860C54-04B6-4DD3-A558-5EE7564930DA}" srcOrd="0" destOrd="0" presId="urn:microsoft.com/office/officeart/2005/8/layout/hierarchy6"/>
    <dgm:cxn modelId="{00B18B44-B0E8-4DDA-A855-1B8A34F3AB7E}" srcId="{04293B3E-32DA-4AE4-BB92-9837182053FD}" destId="{9AD3EA45-5F8B-4122-A8E7-CA1FC3C0C343}" srcOrd="0" destOrd="0" parTransId="{62FEE0D8-4706-499B-9B08-C9C66BF9FA04}" sibTransId="{222F43D8-A363-432B-BD6F-952AD900C17E}"/>
    <dgm:cxn modelId="{29CE9CCF-668A-41F0-BAF0-6A67899CAF3F}" srcId="{C03D84BC-C10D-48E2-9702-9D8C71A15DCD}" destId="{04293B3E-32DA-4AE4-BB92-9837182053FD}" srcOrd="2" destOrd="0" parTransId="{BF7402C0-B6E5-4006-AD90-194ED5AF03BA}" sibTransId="{8E33D03E-D289-47E4-B451-DF8D613FF3AD}"/>
    <dgm:cxn modelId="{EBA11CEA-4EEA-4049-BF66-0370EEF9709C}" type="presOf" srcId="{A2D40C3C-5242-4065-8E5B-8125A090AEB0}" destId="{8A98E37A-D419-42F1-A736-1CE0D3CD79BE}" srcOrd="0" destOrd="0" presId="urn:microsoft.com/office/officeart/2005/8/layout/hierarchy6"/>
    <dgm:cxn modelId="{D4B1D0B5-7EB2-4F33-87B2-1BD5D4566D4F}" srcId="{106C9F3C-C285-42C2-9E3A-906F45366317}" destId="{264B8115-67B0-4C38-AA33-66D9C63320BC}" srcOrd="2" destOrd="0" parTransId="{BA6BB8C7-646E-4656-9EFB-C82CBD3C1AAD}" sibTransId="{28C009D5-24FE-4EE8-9C2F-A7B2B18DB48F}"/>
    <dgm:cxn modelId="{33D7B76F-B1DB-4012-B05E-27D0916B10F9}" type="presOf" srcId="{46633153-53D0-4D80-A631-7462128F3809}" destId="{7B1BC17C-2852-4FB1-8484-548CE051BB50}" srcOrd="0" destOrd="0" presId="urn:microsoft.com/office/officeart/2005/8/layout/hierarchy6"/>
    <dgm:cxn modelId="{5A80F535-0231-4B67-930C-666598FD8FF6}" type="presOf" srcId="{AC29C00E-00E0-4AA9-8C1C-60417E42CF66}" destId="{379C833F-9ACF-4522-B44D-21D03253B65A}" srcOrd="0" destOrd="0" presId="urn:microsoft.com/office/officeart/2005/8/layout/hierarchy6"/>
    <dgm:cxn modelId="{D8B24E85-D2F1-4292-BC92-B415F101A506}" srcId="{762EFED8-282B-4111-BA8D-8360AE4CF98C}" destId="{46633153-53D0-4D80-A631-7462128F3809}" srcOrd="1" destOrd="0" parTransId="{73A767F7-25F7-47FF-9CDA-931713A2FBCD}" sibTransId="{FF60455E-5399-4502-A3C5-424068F841F3}"/>
    <dgm:cxn modelId="{AC85EBBE-B941-4603-8B05-FE11ED2379A8}" srcId="{F13B75F6-FF83-41B4-B559-BC819F354336}" destId="{C03D84BC-C10D-48E2-9702-9D8C71A15DCD}" srcOrd="1" destOrd="0" parTransId="{EBB30BFC-A459-4C80-8588-AAE6B9C599FD}" sibTransId="{BFA21D4B-96A8-4F0B-9DDE-D1C78B08A5F7}"/>
    <dgm:cxn modelId="{757FD316-ADC7-41AA-BD4A-0F53F8DF3AC5}" type="presOf" srcId="{4A682879-D10F-4F49-A141-901332ED53BE}" destId="{B65238A2-3DD1-4002-80A1-3F2CEF5262C1}" srcOrd="0" destOrd="0" presId="urn:microsoft.com/office/officeart/2005/8/layout/hierarchy6"/>
    <dgm:cxn modelId="{C9C599E9-C8F4-44DA-98E8-4089F555840E}" type="presOf" srcId="{5050466F-933E-44F6-884E-B6638D9FC373}" destId="{3590FA98-78CA-4E24-8255-D1E6796FD287}" srcOrd="0" destOrd="0" presId="urn:microsoft.com/office/officeart/2005/8/layout/hierarchy6"/>
    <dgm:cxn modelId="{B13F51A7-C121-4FBE-B0B7-310D79945A08}" type="presOf" srcId="{F0BBC9FF-D7E6-4288-BD51-6D0FAC23BC58}" destId="{F9CF930E-48CE-4B6D-AEF8-D7326A92161B}" srcOrd="0" destOrd="0" presId="urn:microsoft.com/office/officeart/2005/8/layout/hierarchy6"/>
    <dgm:cxn modelId="{C597CD88-8BC5-4FBA-B1A5-76DF274C0273}" type="presOf" srcId="{68A4ED0E-5112-49FD-9D95-4F126F34B5E2}" destId="{64EE2BC8-072B-435F-B870-CEB80521051F}" srcOrd="0" destOrd="0" presId="urn:microsoft.com/office/officeart/2005/8/layout/hierarchy6"/>
    <dgm:cxn modelId="{AB6AF104-ADA7-46C5-A84A-19CDCF3E3F87}" srcId="{F13B75F6-FF83-41B4-B559-BC819F354336}" destId="{4A028011-8007-4539-8C75-B647E7E1D2D2}" srcOrd="0" destOrd="0" parTransId="{1192906C-40A1-41BC-85B6-D3E5604E7C90}" sibTransId="{74529C41-3F4D-4D27-AF69-E48B7A8EF38C}"/>
    <dgm:cxn modelId="{C50BA53A-4883-486D-8FD5-5EE818A31BAB}" type="presOf" srcId="{1192906C-40A1-41BC-85B6-D3E5604E7C90}" destId="{4CFF4F2F-BD8E-44C7-9928-D8005F81D9E9}" srcOrd="0" destOrd="0" presId="urn:microsoft.com/office/officeart/2005/8/layout/hierarchy6"/>
    <dgm:cxn modelId="{008F6A64-4007-4BCB-8896-67716634322A}" type="presOf" srcId="{FE20D1D9-618D-435A-9E9F-4FDB7783E8DD}" destId="{14F8833C-2717-49A1-99C2-5486CC5A3AD7}" srcOrd="0" destOrd="0" presId="urn:microsoft.com/office/officeart/2005/8/layout/hierarchy6"/>
    <dgm:cxn modelId="{7115A61D-DE46-400B-8E2D-8F39FA337878}" type="presOf" srcId="{7128E12E-290D-403C-8CC2-D6261D4E22FD}" destId="{61462145-F0B2-46B4-B3D2-FEDEFCE28565}" srcOrd="0" destOrd="0" presId="urn:microsoft.com/office/officeart/2005/8/layout/hierarchy6"/>
    <dgm:cxn modelId="{FB049BAB-2936-4A41-A9B7-F0A7B2086A94}" type="presOf" srcId="{04293B3E-32DA-4AE4-BB92-9837182053FD}" destId="{59ED8101-6A1B-43DA-9B28-997C783FA3F0}" srcOrd="0" destOrd="0" presId="urn:microsoft.com/office/officeart/2005/8/layout/hierarchy6"/>
    <dgm:cxn modelId="{F56DA02A-D850-4DF4-BB29-5EF617F13CB5}" type="presOf" srcId="{BA6BB8C7-646E-4656-9EFB-C82CBD3C1AAD}" destId="{98A1E031-9D0C-4BB7-AA3E-F3C3EA9A3BDB}" srcOrd="0" destOrd="0" presId="urn:microsoft.com/office/officeart/2005/8/layout/hierarchy6"/>
    <dgm:cxn modelId="{00BF5296-5D02-4D11-8C89-39F4CB40BC68}" type="presOf" srcId="{6A808779-8B7B-4173-A801-4C4113148A76}" destId="{ABA24DCC-D4F9-444E-B40A-36280F5BB152}" srcOrd="0" destOrd="0" presId="urn:microsoft.com/office/officeart/2005/8/layout/hierarchy6"/>
    <dgm:cxn modelId="{74409D12-AB7F-4B2D-A50A-0353524C4A65}" srcId="{B2E0D442-81C1-4BD2-A41F-43AC19769720}" destId="{5FD1D554-14A7-4A12-8E6E-14FF44486B7D}" srcOrd="2" destOrd="0" parTransId="{712395C6-CE31-4467-88A0-258C048AC2A2}" sibTransId="{4ED8B3B0-F656-4533-A1D8-F75A6626994C}"/>
    <dgm:cxn modelId="{C377E3F4-DE20-487E-B485-47805DA1876C}" srcId="{762EFED8-282B-4111-BA8D-8360AE4CF98C}" destId="{48264FFF-20DF-4F21-9B60-E463F4D01C0A}" srcOrd="0" destOrd="0" parTransId="{E7FF55C5-B0B5-434C-B6EB-A3748BA29659}" sibTransId="{53085A00-4CD5-4A71-ABD0-2ED1BD382DEB}"/>
    <dgm:cxn modelId="{4806A5BE-0772-4334-845B-5B7829A0D0C4}" type="presOf" srcId="{C8224BF7-078E-4F18-BAD2-0D7BE1373A7F}" destId="{D374F360-6CA0-4DFB-B5AF-C6918724EF1C}" srcOrd="0" destOrd="0" presId="urn:microsoft.com/office/officeart/2005/8/layout/hierarchy6"/>
    <dgm:cxn modelId="{9493ABB8-817E-4CEE-9E83-815E78804E13}" srcId="{B2E0D442-81C1-4BD2-A41F-43AC19769720}" destId="{11BD9935-94BA-4323-876F-7D4993317818}" srcOrd="0" destOrd="0" parTransId="{F045F0C7-05C5-459B-863B-04C1D1C247D9}" sibTransId="{545E471E-C168-44D1-8F6C-192CA08F0969}"/>
    <dgm:cxn modelId="{B8A3163B-E388-4A4D-9B6E-7D2F9DECC509}" srcId="{5050466F-933E-44F6-884E-B6638D9FC373}" destId="{AC6235D4-5363-42B4-A675-FBE4A609D1E5}" srcOrd="2" destOrd="0" parTransId="{2B97C5EB-0BFE-4947-970D-01F5C0E38604}" sibTransId="{AA2CF17C-55E1-4C12-9A15-6850D5FD4F9A}"/>
    <dgm:cxn modelId="{40DABFD7-AE27-42D8-93AE-00991D492736}" type="presOf" srcId="{712395C6-CE31-4467-88A0-258C048AC2A2}" destId="{48FBD297-B976-466A-818E-90A03ED8BA46}" srcOrd="0" destOrd="0" presId="urn:microsoft.com/office/officeart/2005/8/layout/hierarchy6"/>
    <dgm:cxn modelId="{7D962C6D-C2C6-4333-A856-601E4275F514}" srcId="{7D756E0E-9753-4951-ABC5-94413EC51335}" destId="{ABE1B941-01F3-464B-81AC-3C47D3B2971E}" srcOrd="1" destOrd="0" parTransId="{F0BBC9FF-D7E6-4288-BD51-6D0FAC23BC58}" sibTransId="{A2C92336-03CE-41C1-A037-31854251A4B6}"/>
    <dgm:cxn modelId="{0B09ECEA-90DF-4636-87DE-35FAFF0E0EB4}" type="presOf" srcId="{62FEE0D8-4706-499B-9B08-C9C66BF9FA04}" destId="{B7914C50-E43F-4E19-B21C-6D0FC75F25EF}" srcOrd="0" destOrd="0" presId="urn:microsoft.com/office/officeart/2005/8/layout/hierarchy6"/>
    <dgm:cxn modelId="{A0F1D3F3-6494-42BA-B2B2-A3F838D5A412}" type="presOf" srcId="{B2E0D442-81C1-4BD2-A41F-43AC19769720}" destId="{5D693519-F67B-4026-8B19-1DEFC54823C9}" srcOrd="0" destOrd="0" presId="urn:microsoft.com/office/officeart/2005/8/layout/hierarchy6"/>
    <dgm:cxn modelId="{4200980E-4824-4B8A-9AD9-577417A52930}" srcId="{106C9F3C-C285-42C2-9E3A-906F45366317}" destId="{BE75B649-1F94-48A0-9925-886286A29BB2}" srcOrd="1" destOrd="0" parTransId="{68A4ED0E-5112-49FD-9D95-4F126F34B5E2}" sibTransId="{DEC7DB6E-74DD-4A81-BDDA-7A28837DA0DA}"/>
    <dgm:cxn modelId="{00B32425-C7E5-4119-9305-B7CDC35A8C1C}" srcId="{B2E0D442-81C1-4BD2-A41F-43AC19769720}" destId="{C8224BF7-078E-4F18-BAD2-0D7BE1373A7F}" srcOrd="1" destOrd="0" parTransId="{B489B58F-6E57-43E9-86FA-D86F8421495C}" sibTransId="{DC4E22CA-21BF-4138-9581-187872ACDE43}"/>
    <dgm:cxn modelId="{B8576311-DADA-4825-9733-7ACA16B29E40}" srcId="{5050466F-933E-44F6-884E-B6638D9FC373}" destId="{78D04A4F-22EF-43EF-ACFD-1012732F71AE}" srcOrd="1" destOrd="0" parTransId="{8B10F058-6EA3-4E64-912E-9658D7BCB1B6}" sibTransId="{4AA06B5C-16F8-4DB6-B8BB-9C19649CDA65}"/>
    <dgm:cxn modelId="{A20C8912-F987-4285-AAD7-3E227CC8F849}" type="presOf" srcId="{4A028011-8007-4539-8C75-B647E7E1D2D2}" destId="{107A68A0-EE6E-4F63-8C12-4066FB36CF1C}" srcOrd="0" destOrd="0" presId="urn:microsoft.com/office/officeart/2005/8/layout/hierarchy6"/>
    <dgm:cxn modelId="{306AAC43-9FDE-47A5-BEC9-B708353095B7}" srcId="{7D756E0E-9753-4951-ABC5-94413EC51335}" destId="{0DBB9870-5179-403C-A5C1-CA80294D097B}" srcOrd="0" destOrd="0" parTransId="{9B410912-DE8D-43A5-8DCC-6409E8901118}" sibTransId="{792FF4F5-2745-4B52-AC65-AEE388002BE9}"/>
    <dgm:cxn modelId="{E6187A5D-EB16-45D2-A9CB-4807530F9A87}" srcId="{4A028011-8007-4539-8C75-B647E7E1D2D2}" destId="{B2E0D442-81C1-4BD2-A41F-43AC19769720}" srcOrd="0" destOrd="0" parTransId="{6A808779-8B7B-4173-A801-4C4113148A76}" sibTransId="{369CC4FF-5799-4B34-92E6-EBF6B56ED423}"/>
    <dgm:cxn modelId="{5210C873-15D4-4A01-9E54-D49BDCAA048A}" type="presOf" srcId="{89E9B873-3009-49A4-A51F-01A6138FB833}" destId="{EF8FBB12-1AAE-4CDA-AEFA-93CA36D9B384}" srcOrd="0" destOrd="0" presId="urn:microsoft.com/office/officeart/2005/8/layout/hierarchy6"/>
    <dgm:cxn modelId="{9109B24E-9093-49F3-953D-390AECD93EF1}" type="presOf" srcId="{7D756E0E-9753-4951-ABC5-94413EC51335}" destId="{1A2CAFEC-2F2C-4043-89C0-FFDB04FA04D8}" srcOrd="0" destOrd="0" presId="urn:microsoft.com/office/officeart/2005/8/layout/hierarchy6"/>
    <dgm:cxn modelId="{D414190D-ADB4-4D01-A77F-0E3E5797F83F}" type="presOf" srcId="{B489B58F-6E57-43E9-86FA-D86F8421495C}" destId="{A49679B4-1DCA-4715-BF95-074BF790DC4E}" srcOrd="0" destOrd="0" presId="urn:microsoft.com/office/officeart/2005/8/layout/hierarchy6"/>
    <dgm:cxn modelId="{D7257A35-D91C-4100-913F-EEC313870A63}" srcId="{4A028011-8007-4539-8C75-B647E7E1D2D2}" destId="{7D756E0E-9753-4951-ABC5-94413EC51335}" srcOrd="1" destOrd="0" parTransId="{A2D40C3C-5242-4065-8E5B-8125A090AEB0}" sibTransId="{B187FCA0-08D8-44ED-A441-7AE6F50434C0}"/>
    <dgm:cxn modelId="{CA5FA130-FAC9-40F7-9ED3-0EB4BEB99314}" type="presOf" srcId="{264B8115-67B0-4C38-AA33-66D9C63320BC}" destId="{C5A3783D-2D81-4C9D-8F66-DCC06A45DC44}" srcOrd="0" destOrd="0" presId="urn:microsoft.com/office/officeart/2005/8/layout/hierarchy6"/>
    <dgm:cxn modelId="{8A53CB51-07B0-4526-B7D2-EF4C1CFF0326}" type="presOf" srcId="{F045F0C7-05C5-459B-863B-04C1D1C247D9}" destId="{C4832624-AC04-46E5-9C61-3A9FBCDB743F}" srcOrd="0" destOrd="0" presId="urn:microsoft.com/office/officeart/2005/8/layout/hierarchy6"/>
    <dgm:cxn modelId="{2A9B067A-CB68-4880-A595-97A0038FD815}" type="presOf" srcId="{5FD1D554-14A7-4A12-8E6E-14FF44486B7D}" destId="{86C25958-EAD7-4C2B-9152-8FFCD9A39235}" srcOrd="0" destOrd="0" presId="urn:microsoft.com/office/officeart/2005/8/layout/hierarchy6"/>
    <dgm:cxn modelId="{DD36B903-BC43-4A19-9FF6-D692879BD1B6}" type="presOf" srcId="{AC6235D4-5363-42B4-A675-FBE4A609D1E5}" destId="{E7A2869D-B52D-4E72-8A8F-9E5A410C7C38}" srcOrd="0" destOrd="0" presId="urn:microsoft.com/office/officeart/2005/8/layout/hierarchy6"/>
    <dgm:cxn modelId="{4A2FA124-C68E-4A8F-B4A1-F1EE6B818B51}" type="presOf" srcId="{C7CA93B1-5DD8-4883-BDDE-B639153578DE}" destId="{DD73DE5C-F9E9-45FE-9DAD-4256131F6175}" srcOrd="0" destOrd="0" presId="urn:microsoft.com/office/officeart/2005/8/layout/hierarchy6"/>
    <dgm:cxn modelId="{B7D9D05C-3972-4800-BFBD-9B9CA7B23BC8}" type="presOf" srcId="{78D04A4F-22EF-43EF-ACFD-1012732F71AE}" destId="{9FFBA9E6-4EAB-4003-9BE9-40C2E7F4B913}" srcOrd="0" destOrd="0" presId="urn:microsoft.com/office/officeart/2005/8/layout/hierarchy6"/>
    <dgm:cxn modelId="{CC7C52E3-20D3-4BAC-998F-6E7FEB0DC337}" type="presOf" srcId="{0DBB9870-5179-403C-A5C1-CA80294D097B}" destId="{EF828CCD-C683-4590-8FB0-EB465500C3CA}" srcOrd="0" destOrd="0" presId="urn:microsoft.com/office/officeart/2005/8/layout/hierarchy6"/>
    <dgm:cxn modelId="{956D3793-3DDC-4BFD-A399-4603C2A584E0}" type="presOf" srcId="{E7FF55C5-B0B5-434C-B6EB-A3748BA29659}" destId="{66742B2C-B6F8-4844-B8E0-C124AC7321EB}" srcOrd="0" destOrd="0" presId="urn:microsoft.com/office/officeart/2005/8/layout/hierarchy6"/>
    <dgm:cxn modelId="{53916360-93BE-4FB3-8623-38196062F47A}" srcId="{89E9B873-3009-49A4-A51F-01A6138FB833}" destId="{F13B75F6-FF83-41B4-B559-BC819F354336}" srcOrd="0" destOrd="0" parTransId="{4B904F5C-7012-47E3-9813-50555D95E56B}" sibTransId="{761E6BB6-3EA8-4650-868E-B90A09CF49D2}"/>
    <dgm:cxn modelId="{EC8AAFF1-89E1-4D67-851C-19596E384D04}" type="presOf" srcId="{106C9F3C-C285-42C2-9E3A-906F45366317}" destId="{27CBF1D7-4228-4898-A805-E7E59807C20D}" srcOrd="0" destOrd="0" presId="urn:microsoft.com/office/officeart/2005/8/layout/hierarchy6"/>
    <dgm:cxn modelId="{26E247CD-4E8B-4930-BAA4-3A6BD49CCFDD}" type="presOf" srcId="{C6E5A13C-AA44-467C-9FA5-2FAF00F5B6C6}" destId="{4253117D-C0B0-471E-8CF0-0FB738757942}" srcOrd="0" destOrd="0" presId="urn:microsoft.com/office/officeart/2005/8/layout/hierarchy6"/>
    <dgm:cxn modelId="{454A5639-0744-454B-B79C-244734A989E3}" srcId="{106C9F3C-C285-42C2-9E3A-906F45366317}" destId="{F2135938-213D-426C-859A-07264127617D}" srcOrd="0" destOrd="0" parTransId="{2503892F-29EE-4264-BC68-D4B0258EB6AB}" sibTransId="{4F33FEC2-6905-49CA-8230-19B602B991F7}"/>
    <dgm:cxn modelId="{B5DC6A36-76DA-419D-99B6-CF0D11D925FD}" type="presOf" srcId="{E7A7A82E-A0E8-4A71-B919-F1077804FED4}" destId="{916AA3C6-CD39-477E-97FC-CE2DCB8F3EE2}" srcOrd="0" destOrd="0" presId="urn:microsoft.com/office/officeart/2005/8/layout/hierarchy6"/>
    <dgm:cxn modelId="{60E5FBB1-0DF6-4FC7-B403-C31B8E93B70C}" srcId="{C03D84BC-C10D-48E2-9702-9D8C71A15DCD}" destId="{106C9F3C-C285-42C2-9E3A-906F45366317}" srcOrd="0" destOrd="0" parTransId="{9D07B29C-49ED-447E-B66A-8E969550422A}" sibTransId="{1508C996-B47F-4E6F-994E-5926D93EE4BC}"/>
    <dgm:cxn modelId="{1EBE4ECB-C965-4D0F-BBEE-2C13D70FEF44}" type="presOf" srcId="{2B97C5EB-0BFE-4947-970D-01F5C0E38604}" destId="{62E978E5-70BB-480D-AFE4-C9E0F9401CA7}" srcOrd="0" destOrd="0" presId="urn:microsoft.com/office/officeart/2005/8/layout/hierarchy6"/>
    <dgm:cxn modelId="{2D2A993D-A30B-414F-A34C-05FDD2AA6BA9}" type="presOf" srcId="{2503892F-29EE-4264-BC68-D4B0258EB6AB}" destId="{B520D7C5-FAC3-47D0-9AE0-0DB85B03CB73}" srcOrd="0" destOrd="0" presId="urn:microsoft.com/office/officeart/2005/8/layout/hierarchy6"/>
    <dgm:cxn modelId="{184A1766-72B2-4E2A-AF6C-1F0334A9942F}" type="presOf" srcId="{ABE1B941-01F3-464B-81AC-3C47D3B2971E}" destId="{2AC647E1-2CF4-4054-8EFB-DD673C85248F}" srcOrd="0" destOrd="0" presId="urn:microsoft.com/office/officeart/2005/8/layout/hierarchy6"/>
    <dgm:cxn modelId="{9F205857-08C9-4E68-8AA5-55DFB1B072C2}" type="presOf" srcId="{8B10F058-6EA3-4E64-912E-9658D7BCB1B6}" destId="{B555A3DC-CF63-4BC6-97D5-24DEEEACCEB1}" srcOrd="0" destOrd="0" presId="urn:microsoft.com/office/officeart/2005/8/layout/hierarchy6"/>
    <dgm:cxn modelId="{24613E82-FA85-4C60-807F-487BCCAF7F57}" type="presOf" srcId="{48264FFF-20DF-4F21-9B60-E463F4D01C0A}" destId="{B76074DA-8414-4482-94EB-DDE4AD95561A}" srcOrd="0" destOrd="0" presId="urn:microsoft.com/office/officeart/2005/8/layout/hierarchy6"/>
    <dgm:cxn modelId="{E1BB4454-5456-46E1-B83E-C2FA2C3504DF}" type="presOf" srcId="{C596BC5B-E486-40E8-BE16-9DFDFDCDB8AC}" destId="{D26050B4-6679-4569-BB66-9FB7BDAC451D}" srcOrd="0" destOrd="0" presId="urn:microsoft.com/office/officeart/2005/8/layout/hierarchy6"/>
    <dgm:cxn modelId="{0548C1E3-1034-4D57-A5F5-1713FC1035BD}" type="presOf" srcId="{F997D254-C2C3-445F-9149-00C9D3B430AA}" destId="{E262A4FA-76F2-4572-997C-4343314AB4B7}" srcOrd="0" destOrd="0" presId="urn:microsoft.com/office/officeart/2005/8/layout/hierarchy6"/>
    <dgm:cxn modelId="{9A89830C-BA91-4E28-BA29-D1AFBAAC4089}" type="presOf" srcId="{11BD9935-94BA-4323-876F-7D4993317818}" destId="{E97FAB48-1E49-4215-9035-77FE020BA342}" srcOrd="0" destOrd="0" presId="urn:microsoft.com/office/officeart/2005/8/layout/hierarchy6"/>
    <dgm:cxn modelId="{DE2957E3-F925-4821-8DCD-58720D6C9453}" type="presOf" srcId="{110E0022-A410-4318-BEE9-4BB56BB382FC}" destId="{119E8021-B201-4834-AE05-C4A6985B5F9A}" srcOrd="0" destOrd="0" presId="urn:microsoft.com/office/officeart/2005/8/layout/hierarchy6"/>
    <dgm:cxn modelId="{4349BE1F-674B-4159-941D-DDE57A1740D7}" type="presOf" srcId="{C03D84BC-C10D-48E2-9702-9D8C71A15DCD}" destId="{612721D9-AA70-4110-A1D4-D246A2C66B6D}" srcOrd="0" destOrd="0" presId="urn:microsoft.com/office/officeart/2005/8/layout/hierarchy6"/>
    <dgm:cxn modelId="{D9CB2277-51E4-45AB-8581-EBC69154C9A2}" srcId="{762EFED8-282B-4111-BA8D-8360AE4CF98C}" destId="{E7A7A82E-A0E8-4A71-B919-F1077804FED4}" srcOrd="2" destOrd="0" parTransId="{110E0022-A410-4318-BEE9-4BB56BB382FC}" sibTransId="{FE98A729-EC84-4EFC-A992-98561E7ECF9F}"/>
    <dgm:cxn modelId="{50819076-45C7-4344-97B4-258E8A4C722F}" type="presOf" srcId="{BF7402C0-B6E5-4006-AD90-194ED5AF03BA}" destId="{5BB0B617-E0ED-4396-880D-BF04913B5193}" srcOrd="0" destOrd="0" presId="urn:microsoft.com/office/officeart/2005/8/layout/hierarchy6"/>
    <dgm:cxn modelId="{7C487796-8404-44D8-8266-691EB3FDAE2A}" type="presParOf" srcId="{EF8FBB12-1AAE-4CDA-AEFA-93CA36D9B384}" destId="{11C9AB6B-7036-4E84-8126-CF2007AD7526}" srcOrd="0" destOrd="0" presId="urn:microsoft.com/office/officeart/2005/8/layout/hierarchy6"/>
    <dgm:cxn modelId="{96DC1B3B-F48D-43BF-9AD4-10C2E070B64A}" type="presParOf" srcId="{11C9AB6B-7036-4E84-8126-CF2007AD7526}" destId="{1C92D06A-E61F-4354-A14E-490677F0D614}" srcOrd="0" destOrd="0" presId="urn:microsoft.com/office/officeart/2005/8/layout/hierarchy6"/>
    <dgm:cxn modelId="{15BC26D5-8108-4EA5-8C97-2B903DC5AB87}" type="presParOf" srcId="{1C92D06A-E61F-4354-A14E-490677F0D614}" destId="{297477EC-27FD-42ED-B731-947F08C079DD}" srcOrd="0" destOrd="0" presId="urn:microsoft.com/office/officeart/2005/8/layout/hierarchy6"/>
    <dgm:cxn modelId="{F6B3BB11-BB56-4FF7-810A-032CE8D4BA7D}" type="presParOf" srcId="{297477EC-27FD-42ED-B731-947F08C079DD}" destId="{10A2134A-7EEF-4962-B049-5B681855C2D3}" srcOrd="0" destOrd="0" presId="urn:microsoft.com/office/officeart/2005/8/layout/hierarchy6"/>
    <dgm:cxn modelId="{C893B1A8-611A-4E26-B6C6-5A6C80483A50}" type="presParOf" srcId="{297477EC-27FD-42ED-B731-947F08C079DD}" destId="{DDDB2682-1BBB-446D-8EC2-C73C814D95C3}" srcOrd="1" destOrd="0" presId="urn:microsoft.com/office/officeart/2005/8/layout/hierarchy6"/>
    <dgm:cxn modelId="{9F97790A-EC78-469B-A9D1-CD5866BB3E27}" type="presParOf" srcId="{DDDB2682-1BBB-446D-8EC2-C73C814D95C3}" destId="{4CFF4F2F-BD8E-44C7-9928-D8005F81D9E9}" srcOrd="0" destOrd="0" presId="urn:microsoft.com/office/officeart/2005/8/layout/hierarchy6"/>
    <dgm:cxn modelId="{30C98765-739E-4DA6-B597-5656AE6C2234}" type="presParOf" srcId="{DDDB2682-1BBB-446D-8EC2-C73C814D95C3}" destId="{6D07A10F-0108-464E-B8E9-563AE5BA4DAE}" srcOrd="1" destOrd="0" presId="urn:microsoft.com/office/officeart/2005/8/layout/hierarchy6"/>
    <dgm:cxn modelId="{896035ED-3EB9-4CE7-B6FC-601F1BA69846}" type="presParOf" srcId="{6D07A10F-0108-464E-B8E9-563AE5BA4DAE}" destId="{107A68A0-EE6E-4F63-8C12-4066FB36CF1C}" srcOrd="0" destOrd="0" presId="urn:microsoft.com/office/officeart/2005/8/layout/hierarchy6"/>
    <dgm:cxn modelId="{18C700E1-839C-4A96-A3FC-AF6B32FC1945}" type="presParOf" srcId="{6D07A10F-0108-464E-B8E9-563AE5BA4DAE}" destId="{FA969BFF-0782-4C3C-B397-25848D606624}" srcOrd="1" destOrd="0" presId="urn:microsoft.com/office/officeart/2005/8/layout/hierarchy6"/>
    <dgm:cxn modelId="{B1F7CDF1-C0ED-4013-B95C-A352A1DF43FD}" type="presParOf" srcId="{FA969BFF-0782-4C3C-B397-25848D606624}" destId="{ABA24DCC-D4F9-444E-B40A-36280F5BB152}" srcOrd="0" destOrd="0" presId="urn:microsoft.com/office/officeart/2005/8/layout/hierarchy6"/>
    <dgm:cxn modelId="{40034F03-F3B2-4320-A652-38B08A90623E}" type="presParOf" srcId="{FA969BFF-0782-4C3C-B397-25848D606624}" destId="{D9E3B0ED-026C-426D-BD37-A9DB3D2E8B99}" srcOrd="1" destOrd="0" presId="urn:microsoft.com/office/officeart/2005/8/layout/hierarchy6"/>
    <dgm:cxn modelId="{37562B76-90C6-4D90-B2B8-13D4132A32B2}" type="presParOf" srcId="{D9E3B0ED-026C-426D-BD37-A9DB3D2E8B99}" destId="{5D693519-F67B-4026-8B19-1DEFC54823C9}" srcOrd="0" destOrd="0" presId="urn:microsoft.com/office/officeart/2005/8/layout/hierarchy6"/>
    <dgm:cxn modelId="{BB2EB533-42E1-4031-B3E2-F6A3A266F7FA}" type="presParOf" srcId="{D9E3B0ED-026C-426D-BD37-A9DB3D2E8B99}" destId="{256F497E-DA21-46A1-B028-2CFE6CBFFFDD}" srcOrd="1" destOrd="0" presId="urn:microsoft.com/office/officeart/2005/8/layout/hierarchy6"/>
    <dgm:cxn modelId="{2FC0136C-7B12-4AAC-85A1-B5EF96999FB2}" type="presParOf" srcId="{256F497E-DA21-46A1-B028-2CFE6CBFFFDD}" destId="{C4832624-AC04-46E5-9C61-3A9FBCDB743F}" srcOrd="0" destOrd="0" presId="urn:microsoft.com/office/officeart/2005/8/layout/hierarchy6"/>
    <dgm:cxn modelId="{B78254A6-D8C2-426C-A7B9-5D1BA5486CB3}" type="presParOf" srcId="{256F497E-DA21-46A1-B028-2CFE6CBFFFDD}" destId="{E3B5D439-4792-4E87-9E8F-AEC6078E293A}" srcOrd="1" destOrd="0" presId="urn:microsoft.com/office/officeart/2005/8/layout/hierarchy6"/>
    <dgm:cxn modelId="{DAC448A2-1FA0-47D6-A3CB-B07EE357A44F}" type="presParOf" srcId="{E3B5D439-4792-4E87-9E8F-AEC6078E293A}" destId="{E97FAB48-1E49-4215-9035-77FE020BA342}" srcOrd="0" destOrd="0" presId="urn:microsoft.com/office/officeart/2005/8/layout/hierarchy6"/>
    <dgm:cxn modelId="{5D596076-4D1E-443C-A4E5-0377E400D045}" type="presParOf" srcId="{E3B5D439-4792-4E87-9E8F-AEC6078E293A}" destId="{003E3749-DB42-4833-985A-330FBF6A7C30}" srcOrd="1" destOrd="0" presId="urn:microsoft.com/office/officeart/2005/8/layout/hierarchy6"/>
    <dgm:cxn modelId="{E0E6B24A-0C39-46F8-B330-F291113CD71B}" type="presParOf" srcId="{256F497E-DA21-46A1-B028-2CFE6CBFFFDD}" destId="{A49679B4-1DCA-4715-BF95-074BF790DC4E}" srcOrd="2" destOrd="0" presId="urn:microsoft.com/office/officeart/2005/8/layout/hierarchy6"/>
    <dgm:cxn modelId="{A046E4FE-D74E-4EA7-B509-C97E36D2B6EC}" type="presParOf" srcId="{256F497E-DA21-46A1-B028-2CFE6CBFFFDD}" destId="{663F62C2-B2A6-49EC-9D9A-4143E7D7F946}" srcOrd="3" destOrd="0" presId="urn:microsoft.com/office/officeart/2005/8/layout/hierarchy6"/>
    <dgm:cxn modelId="{81C1790B-0F36-44BF-BB31-5CEFFB97B8F6}" type="presParOf" srcId="{663F62C2-B2A6-49EC-9D9A-4143E7D7F946}" destId="{D374F360-6CA0-4DFB-B5AF-C6918724EF1C}" srcOrd="0" destOrd="0" presId="urn:microsoft.com/office/officeart/2005/8/layout/hierarchy6"/>
    <dgm:cxn modelId="{9AB31E21-1ED3-4EBE-9289-2D9B2B9E4AEB}" type="presParOf" srcId="{663F62C2-B2A6-49EC-9D9A-4143E7D7F946}" destId="{5B443170-759F-4CBF-9ECC-ED01603C0CA7}" srcOrd="1" destOrd="0" presId="urn:microsoft.com/office/officeart/2005/8/layout/hierarchy6"/>
    <dgm:cxn modelId="{DC2A89DD-29EE-4E5F-AAB2-71E043ED5328}" type="presParOf" srcId="{256F497E-DA21-46A1-B028-2CFE6CBFFFDD}" destId="{48FBD297-B976-466A-818E-90A03ED8BA46}" srcOrd="4" destOrd="0" presId="urn:microsoft.com/office/officeart/2005/8/layout/hierarchy6"/>
    <dgm:cxn modelId="{67460244-1DF4-47D4-AC6D-B993C98C7422}" type="presParOf" srcId="{256F497E-DA21-46A1-B028-2CFE6CBFFFDD}" destId="{531DCEFB-1410-4214-B672-82B2D3B92ECB}" srcOrd="5" destOrd="0" presId="urn:microsoft.com/office/officeart/2005/8/layout/hierarchy6"/>
    <dgm:cxn modelId="{906BC243-B5F8-4834-A43E-38559D6E1443}" type="presParOf" srcId="{531DCEFB-1410-4214-B672-82B2D3B92ECB}" destId="{86C25958-EAD7-4C2B-9152-8FFCD9A39235}" srcOrd="0" destOrd="0" presId="urn:microsoft.com/office/officeart/2005/8/layout/hierarchy6"/>
    <dgm:cxn modelId="{EFB730BA-2344-4681-97B6-8C5CD4251F08}" type="presParOf" srcId="{531DCEFB-1410-4214-B672-82B2D3B92ECB}" destId="{E897FC29-1561-4072-A6D3-67B521E2EA25}" srcOrd="1" destOrd="0" presId="urn:microsoft.com/office/officeart/2005/8/layout/hierarchy6"/>
    <dgm:cxn modelId="{028A10D8-DE02-443E-B18C-DA67FC586BCF}" type="presParOf" srcId="{FA969BFF-0782-4C3C-B397-25848D606624}" destId="{8A98E37A-D419-42F1-A736-1CE0D3CD79BE}" srcOrd="2" destOrd="0" presId="urn:microsoft.com/office/officeart/2005/8/layout/hierarchy6"/>
    <dgm:cxn modelId="{3524D053-C804-4132-8F48-5137E6B06BBB}" type="presParOf" srcId="{FA969BFF-0782-4C3C-B397-25848D606624}" destId="{0B78326F-9637-4F86-B036-6DFB635FC022}" srcOrd="3" destOrd="0" presId="urn:microsoft.com/office/officeart/2005/8/layout/hierarchy6"/>
    <dgm:cxn modelId="{DCAF5203-B702-4990-887D-17EA67FBD425}" type="presParOf" srcId="{0B78326F-9637-4F86-B036-6DFB635FC022}" destId="{1A2CAFEC-2F2C-4043-89C0-FFDB04FA04D8}" srcOrd="0" destOrd="0" presId="urn:microsoft.com/office/officeart/2005/8/layout/hierarchy6"/>
    <dgm:cxn modelId="{75FDC3AA-BD52-49D9-900C-BBAA704D6B45}" type="presParOf" srcId="{0B78326F-9637-4F86-B036-6DFB635FC022}" destId="{A332C022-47D5-4456-BD85-8E9AD01DEF34}" srcOrd="1" destOrd="0" presId="urn:microsoft.com/office/officeart/2005/8/layout/hierarchy6"/>
    <dgm:cxn modelId="{B7B8F789-BBEE-4A82-9391-EF65FB0B25DA}" type="presParOf" srcId="{A332C022-47D5-4456-BD85-8E9AD01DEF34}" destId="{33F1843F-550C-4110-ACDF-9D3F55BE855E}" srcOrd="0" destOrd="0" presId="urn:microsoft.com/office/officeart/2005/8/layout/hierarchy6"/>
    <dgm:cxn modelId="{15FC2A7E-8675-4BB6-A217-2389AF352712}" type="presParOf" srcId="{A332C022-47D5-4456-BD85-8E9AD01DEF34}" destId="{7AB35042-8A82-47A9-A257-8883E1CE6838}" srcOrd="1" destOrd="0" presId="urn:microsoft.com/office/officeart/2005/8/layout/hierarchy6"/>
    <dgm:cxn modelId="{6C009585-A238-48D7-8B5C-27E063B057AB}" type="presParOf" srcId="{7AB35042-8A82-47A9-A257-8883E1CE6838}" destId="{EF828CCD-C683-4590-8FB0-EB465500C3CA}" srcOrd="0" destOrd="0" presId="urn:microsoft.com/office/officeart/2005/8/layout/hierarchy6"/>
    <dgm:cxn modelId="{3A587C97-6D23-4780-AB15-72021F22E1A9}" type="presParOf" srcId="{7AB35042-8A82-47A9-A257-8883E1CE6838}" destId="{D1665B15-EE6C-4BC9-BE46-0234ABB72802}" srcOrd="1" destOrd="0" presId="urn:microsoft.com/office/officeart/2005/8/layout/hierarchy6"/>
    <dgm:cxn modelId="{158EF3F3-1E98-4ADB-A76E-0C550304781D}" type="presParOf" srcId="{A332C022-47D5-4456-BD85-8E9AD01DEF34}" destId="{F9CF930E-48CE-4B6D-AEF8-D7326A92161B}" srcOrd="2" destOrd="0" presId="urn:microsoft.com/office/officeart/2005/8/layout/hierarchy6"/>
    <dgm:cxn modelId="{805480D7-3AB7-4807-B7A1-E3AEE7365C20}" type="presParOf" srcId="{A332C022-47D5-4456-BD85-8E9AD01DEF34}" destId="{4FD42CB2-0EE5-4C2A-9767-8F3E61141532}" srcOrd="3" destOrd="0" presId="urn:microsoft.com/office/officeart/2005/8/layout/hierarchy6"/>
    <dgm:cxn modelId="{D58AEE0D-03C1-4FB2-B443-FFD6ADA72782}" type="presParOf" srcId="{4FD42CB2-0EE5-4C2A-9767-8F3E61141532}" destId="{2AC647E1-2CF4-4054-8EFB-DD673C85248F}" srcOrd="0" destOrd="0" presId="urn:microsoft.com/office/officeart/2005/8/layout/hierarchy6"/>
    <dgm:cxn modelId="{CD2FC554-06E4-4BE5-8476-D5F85C2043C8}" type="presParOf" srcId="{4FD42CB2-0EE5-4C2A-9767-8F3E61141532}" destId="{19CC96D1-5871-44EA-9BFF-20554B0BAF45}" srcOrd="1" destOrd="0" presId="urn:microsoft.com/office/officeart/2005/8/layout/hierarchy6"/>
    <dgm:cxn modelId="{DBDAEB74-DCBA-4796-BB2D-FB3026962729}" type="presParOf" srcId="{A332C022-47D5-4456-BD85-8E9AD01DEF34}" destId="{B65238A2-3DD1-4002-80A1-3F2CEF5262C1}" srcOrd="4" destOrd="0" presId="urn:microsoft.com/office/officeart/2005/8/layout/hierarchy6"/>
    <dgm:cxn modelId="{380B97C4-3F7A-4E87-A584-BC4B9EC7CBD1}" type="presParOf" srcId="{A332C022-47D5-4456-BD85-8E9AD01DEF34}" destId="{74887815-662A-455A-A659-22CA19E7D850}" srcOrd="5" destOrd="0" presId="urn:microsoft.com/office/officeart/2005/8/layout/hierarchy6"/>
    <dgm:cxn modelId="{8A6E07AC-659C-4583-8711-682FC425F59C}" type="presParOf" srcId="{74887815-662A-455A-A659-22CA19E7D850}" destId="{14F8833C-2717-49A1-99C2-5486CC5A3AD7}" srcOrd="0" destOrd="0" presId="urn:microsoft.com/office/officeart/2005/8/layout/hierarchy6"/>
    <dgm:cxn modelId="{52DFE08A-63CC-4BEC-90F7-5F5FC974159C}" type="presParOf" srcId="{74887815-662A-455A-A659-22CA19E7D850}" destId="{EB6BFC43-DA64-421A-95AB-0567AFFDB86B}" srcOrd="1" destOrd="0" presId="urn:microsoft.com/office/officeart/2005/8/layout/hierarchy6"/>
    <dgm:cxn modelId="{4530DB58-C07B-459B-9913-97CCE8E61E73}" type="presParOf" srcId="{FA969BFF-0782-4C3C-B397-25848D606624}" destId="{E262A4FA-76F2-4572-997C-4343314AB4B7}" srcOrd="4" destOrd="0" presId="urn:microsoft.com/office/officeart/2005/8/layout/hierarchy6"/>
    <dgm:cxn modelId="{4C5C9790-3761-4678-810C-0A653DA559D6}" type="presParOf" srcId="{FA969BFF-0782-4C3C-B397-25848D606624}" destId="{9572A964-FEAE-482A-B975-36F0926C0E6A}" srcOrd="5" destOrd="0" presId="urn:microsoft.com/office/officeart/2005/8/layout/hierarchy6"/>
    <dgm:cxn modelId="{4E29F575-76D3-4AA6-BF1A-573FFB8B4B67}" type="presParOf" srcId="{9572A964-FEAE-482A-B975-36F0926C0E6A}" destId="{3590FA98-78CA-4E24-8255-D1E6796FD287}" srcOrd="0" destOrd="0" presId="urn:microsoft.com/office/officeart/2005/8/layout/hierarchy6"/>
    <dgm:cxn modelId="{6D7EDF53-0609-434B-BE64-FE2779C6242B}" type="presParOf" srcId="{9572A964-FEAE-482A-B975-36F0926C0E6A}" destId="{9E9C3F53-3FFF-4DB6-BCF3-897C2E44F7A2}" srcOrd="1" destOrd="0" presId="urn:microsoft.com/office/officeart/2005/8/layout/hierarchy6"/>
    <dgm:cxn modelId="{2991A09C-1DF4-4D9E-A0A8-E3F2947BCB3A}" type="presParOf" srcId="{9E9C3F53-3FFF-4DB6-BCF3-897C2E44F7A2}" destId="{05BF74C9-5693-4AF7-82C1-6BFE117F6F69}" srcOrd="0" destOrd="0" presId="urn:microsoft.com/office/officeart/2005/8/layout/hierarchy6"/>
    <dgm:cxn modelId="{B666AF54-7972-4BA4-9890-0ED106A24F66}" type="presParOf" srcId="{9E9C3F53-3FFF-4DB6-BCF3-897C2E44F7A2}" destId="{41149217-68EC-4B20-8EBC-02072170AC47}" srcOrd="1" destOrd="0" presId="urn:microsoft.com/office/officeart/2005/8/layout/hierarchy6"/>
    <dgm:cxn modelId="{E7DC42A0-0319-478F-BCCF-B5D98912049E}" type="presParOf" srcId="{41149217-68EC-4B20-8EBC-02072170AC47}" destId="{61462145-F0B2-46B4-B3D2-FEDEFCE28565}" srcOrd="0" destOrd="0" presId="urn:microsoft.com/office/officeart/2005/8/layout/hierarchy6"/>
    <dgm:cxn modelId="{EEB137DF-E640-4501-A5D0-F13272778783}" type="presParOf" srcId="{41149217-68EC-4B20-8EBC-02072170AC47}" destId="{38FAB46F-4928-4EF8-BAD9-E77BADD7F488}" srcOrd="1" destOrd="0" presId="urn:microsoft.com/office/officeart/2005/8/layout/hierarchy6"/>
    <dgm:cxn modelId="{BDD77672-45A7-40EB-8754-7F778242A427}" type="presParOf" srcId="{9E9C3F53-3FFF-4DB6-BCF3-897C2E44F7A2}" destId="{B555A3DC-CF63-4BC6-97D5-24DEEEACCEB1}" srcOrd="2" destOrd="0" presId="urn:microsoft.com/office/officeart/2005/8/layout/hierarchy6"/>
    <dgm:cxn modelId="{9EE64ABE-11CC-4830-868D-BBC555A8F24E}" type="presParOf" srcId="{9E9C3F53-3FFF-4DB6-BCF3-897C2E44F7A2}" destId="{C217BC7D-003C-48FC-BC07-A0BFB41CCDBC}" srcOrd="3" destOrd="0" presId="urn:microsoft.com/office/officeart/2005/8/layout/hierarchy6"/>
    <dgm:cxn modelId="{0496D5C5-226E-4F9F-81B8-B82C0BF605FC}" type="presParOf" srcId="{C217BC7D-003C-48FC-BC07-A0BFB41CCDBC}" destId="{9FFBA9E6-4EAB-4003-9BE9-40C2E7F4B913}" srcOrd="0" destOrd="0" presId="urn:microsoft.com/office/officeart/2005/8/layout/hierarchy6"/>
    <dgm:cxn modelId="{AC28404A-5709-4F9E-8A31-AAA1480845A0}" type="presParOf" srcId="{C217BC7D-003C-48FC-BC07-A0BFB41CCDBC}" destId="{79B5D381-0F02-48C5-8EC0-6F5997CB295D}" srcOrd="1" destOrd="0" presId="urn:microsoft.com/office/officeart/2005/8/layout/hierarchy6"/>
    <dgm:cxn modelId="{0410233B-0DEC-4250-86BD-4908C9BEF267}" type="presParOf" srcId="{9E9C3F53-3FFF-4DB6-BCF3-897C2E44F7A2}" destId="{62E978E5-70BB-480D-AFE4-C9E0F9401CA7}" srcOrd="4" destOrd="0" presId="urn:microsoft.com/office/officeart/2005/8/layout/hierarchy6"/>
    <dgm:cxn modelId="{E08906D5-BEE2-4E13-B2A1-55CE01BF7F21}" type="presParOf" srcId="{9E9C3F53-3FFF-4DB6-BCF3-897C2E44F7A2}" destId="{EAECA0C0-3E0E-4D23-9D13-816F18D8401E}" srcOrd="5" destOrd="0" presId="urn:microsoft.com/office/officeart/2005/8/layout/hierarchy6"/>
    <dgm:cxn modelId="{4E70116A-B7BC-4A8C-8260-CCAABE6710C3}" type="presParOf" srcId="{EAECA0C0-3E0E-4D23-9D13-816F18D8401E}" destId="{E7A2869D-B52D-4E72-8A8F-9E5A410C7C38}" srcOrd="0" destOrd="0" presId="urn:microsoft.com/office/officeart/2005/8/layout/hierarchy6"/>
    <dgm:cxn modelId="{79A80733-FAA7-48EC-B586-9F8AD46303A0}" type="presParOf" srcId="{EAECA0C0-3E0E-4D23-9D13-816F18D8401E}" destId="{24F438FA-C236-49EE-BACC-7B1BF561830D}" srcOrd="1" destOrd="0" presId="urn:microsoft.com/office/officeart/2005/8/layout/hierarchy6"/>
    <dgm:cxn modelId="{0B6959F2-053F-4EF9-B441-546C56FB9DA7}" type="presParOf" srcId="{DDDB2682-1BBB-446D-8EC2-C73C814D95C3}" destId="{77EFCD4A-AB86-4E3E-B835-73670D3B78AB}" srcOrd="2" destOrd="0" presId="urn:microsoft.com/office/officeart/2005/8/layout/hierarchy6"/>
    <dgm:cxn modelId="{04A5E0C4-A27E-4C84-8689-60811199C59C}" type="presParOf" srcId="{DDDB2682-1BBB-446D-8EC2-C73C814D95C3}" destId="{D9BBBEF6-A3F0-4F62-A7F0-14FF4B67AA04}" srcOrd="3" destOrd="0" presId="urn:microsoft.com/office/officeart/2005/8/layout/hierarchy6"/>
    <dgm:cxn modelId="{B6691C74-E89E-4C41-9FB6-5489ECD408F7}" type="presParOf" srcId="{D9BBBEF6-A3F0-4F62-A7F0-14FF4B67AA04}" destId="{612721D9-AA70-4110-A1D4-D246A2C66B6D}" srcOrd="0" destOrd="0" presId="urn:microsoft.com/office/officeart/2005/8/layout/hierarchy6"/>
    <dgm:cxn modelId="{31C78C70-F497-4B58-B47F-1A5BAAACAF69}" type="presParOf" srcId="{D9BBBEF6-A3F0-4F62-A7F0-14FF4B67AA04}" destId="{BAC3270A-B6D3-416F-92B4-E9552050934D}" srcOrd="1" destOrd="0" presId="urn:microsoft.com/office/officeart/2005/8/layout/hierarchy6"/>
    <dgm:cxn modelId="{AB0857AA-B8E3-4749-8044-CEA7EC894B5D}" type="presParOf" srcId="{BAC3270A-B6D3-416F-92B4-E9552050934D}" destId="{FF924432-F03C-4A34-AE09-8322C3ED02A9}" srcOrd="0" destOrd="0" presId="urn:microsoft.com/office/officeart/2005/8/layout/hierarchy6"/>
    <dgm:cxn modelId="{1105936B-9FDA-4985-8162-BA033298B63D}" type="presParOf" srcId="{BAC3270A-B6D3-416F-92B4-E9552050934D}" destId="{B03F58D3-D571-4473-B2BC-00FA77ABBE76}" srcOrd="1" destOrd="0" presId="urn:microsoft.com/office/officeart/2005/8/layout/hierarchy6"/>
    <dgm:cxn modelId="{3328BEDE-69C8-4DA7-8E67-D48F9FB19699}" type="presParOf" srcId="{B03F58D3-D571-4473-B2BC-00FA77ABBE76}" destId="{27CBF1D7-4228-4898-A805-E7E59807C20D}" srcOrd="0" destOrd="0" presId="urn:microsoft.com/office/officeart/2005/8/layout/hierarchy6"/>
    <dgm:cxn modelId="{5BA11892-CF4D-473F-91D1-D11FFACB90E5}" type="presParOf" srcId="{B03F58D3-D571-4473-B2BC-00FA77ABBE76}" destId="{A4316B9E-66CF-4842-96E3-BEC914699002}" srcOrd="1" destOrd="0" presId="urn:microsoft.com/office/officeart/2005/8/layout/hierarchy6"/>
    <dgm:cxn modelId="{D6F12B4E-AD75-4C0F-B883-B6FE4626E8CD}" type="presParOf" srcId="{A4316B9E-66CF-4842-96E3-BEC914699002}" destId="{B520D7C5-FAC3-47D0-9AE0-0DB85B03CB73}" srcOrd="0" destOrd="0" presId="urn:microsoft.com/office/officeart/2005/8/layout/hierarchy6"/>
    <dgm:cxn modelId="{56FA36C3-CA70-4B9F-A3B9-76E5128E2983}" type="presParOf" srcId="{A4316B9E-66CF-4842-96E3-BEC914699002}" destId="{6B7DD7D3-68EA-4634-B55C-56F75D18CA66}" srcOrd="1" destOrd="0" presId="urn:microsoft.com/office/officeart/2005/8/layout/hierarchy6"/>
    <dgm:cxn modelId="{462D0AEF-2500-44DC-8748-CAA97ADF3046}" type="presParOf" srcId="{6B7DD7D3-68EA-4634-B55C-56F75D18CA66}" destId="{11860C54-04B6-4DD3-A558-5EE7564930DA}" srcOrd="0" destOrd="0" presId="urn:microsoft.com/office/officeart/2005/8/layout/hierarchy6"/>
    <dgm:cxn modelId="{D5083BE7-DCDF-42B6-AA50-0FEBD55E267E}" type="presParOf" srcId="{6B7DD7D3-68EA-4634-B55C-56F75D18CA66}" destId="{7BFAE531-F29B-4EFD-AC09-85B72981D09F}" srcOrd="1" destOrd="0" presId="urn:microsoft.com/office/officeart/2005/8/layout/hierarchy6"/>
    <dgm:cxn modelId="{92DF4D37-901F-4A80-A4EE-FDBF0C3F8233}" type="presParOf" srcId="{A4316B9E-66CF-4842-96E3-BEC914699002}" destId="{64EE2BC8-072B-435F-B870-CEB80521051F}" srcOrd="2" destOrd="0" presId="urn:microsoft.com/office/officeart/2005/8/layout/hierarchy6"/>
    <dgm:cxn modelId="{C24255DB-8DAF-458E-AC79-0185A896729F}" type="presParOf" srcId="{A4316B9E-66CF-4842-96E3-BEC914699002}" destId="{2BF62B42-99F4-4BDB-A8E4-A6831312F4E4}" srcOrd="3" destOrd="0" presId="urn:microsoft.com/office/officeart/2005/8/layout/hierarchy6"/>
    <dgm:cxn modelId="{8AB606D2-EE71-4AAA-B454-9311E8AF61D9}" type="presParOf" srcId="{2BF62B42-99F4-4BDB-A8E4-A6831312F4E4}" destId="{57FE2E34-B96F-466C-BED8-9034B411975E}" srcOrd="0" destOrd="0" presId="urn:microsoft.com/office/officeart/2005/8/layout/hierarchy6"/>
    <dgm:cxn modelId="{7D3B37E6-6E1A-40A8-8BE0-7BDE9961AA54}" type="presParOf" srcId="{2BF62B42-99F4-4BDB-A8E4-A6831312F4E4}" destId="{3153BD97-CFD4-45BB-BB41-DACDFA9FD332}" srcOrd="1" destOrd="0" presId="urn:microsoft.com/office/officeart/2005/8/layout/hierarchy6"/>
    <dgm:cxn modelId="{08D8B9A6-0935-472C-B2C6-6D724EB0AC3E}" type="presParOf" srcId="{A4316B9E-66CF-4842-96E3-BEC914699002}" destId="{98A1E031-9D0C-4BB7-AA3E-F3C3EA9A3BDB}" srcOrd="4" destOrd="0" presId="urn:microsoft.com/office/officeart/2005/8/layout/hierarchy6"/>
    <dgm:cxn modelId="{086C1C02-A336-42FD-8901-579AA588474C}" type="presParOf" srcId="{A4316B9E-66CF-4842-96E3-BEC914699002}" destId="{BCA75D8A-48EC-43FC-9EF1-913C314D05DB}" srcOrd="5" destOrd="0" presId="urn:microsoft.com/office/officeart/2005/8/layout/hierarchy6"/>
    <dgm:cxn modelId="{D75A6B5A-54C8-43AC-84B7-894BF3601F19}" type="presParOf" srcId="{BCA75D8A-48EC-43FC-9EF1-913C314D05DB}" destId="{C5A3783D-2D81-4C9D-8F66-DCC06A45DC44}" srcOrd="0" destOrd="0" presId="urn:microsoft.com/office/officeart/2005/8/layout/hierarchy6"/>
    <dgm:cxn modelId="{32407749-C79A-408A-A7F3-280456F99402}" type="presParOf" srcId="{BCA75D8A-48EC-43FC-9EF1-913C314D05DB}" destId="{8EDBB1E0-FEAD-46B3-BB25-48C95FA9D8FE}" srcOrd="1" destOrd="0" presId="urn:microsoft.com/office/officeart/2005/8/layout/hierarchy6"/>
    <dgm:cxn modelId="{B60D2D24-D630-4E52-B3FC-9ADCB6D1E0F4}" type="presParOf" srcId="{BAC3270A-B6D3-416F-92B4-E9552050934D}" destId="{379C833F-9ACF-4522-B44D-21D03253B65A}" srcOrd="2" destOrd="0" presId="urn:microsoft.com/office/officeart/2005/8/layout/hierarchy6"/>
    <dgm:cxn modelId="{0D5AA3A7-47D7-4508-8476-A44C2E5534CE}" type="presParOf" srcId="{BAC3270A-B6D3-416F-92B4-E9552050934D}" destId="{FF4DEE9B-0A18-47B0-916F-7EBF2A6914E7}" srcOrd="3" destOrd="0" presId="urn:microsoft.com/office/officeart/2005/8/layout/hierarchy6"/>
    <dgm:cxn modelId="{84B0B815-91D5-4C71-A4DF-67D555DFAA88}" type="presParOf" srcId="{FF4DEE9B-0A18-47B0-916F-7EBF2A6914E7}" destId="{733D70F6-3D69-4B2B-A445-C6FF476C1A42}" srcOrd="0" destOrd="0" presId="urn:microsoft.com/office/officeart/2005/8/layout/hierarchy6"/>
    <dgm:cxn modelId="{DCC7196C-1FA1-4882-AE72-158E2EED25D4}" type="presParOf" srcId="{FF4DEE9B-0A18-47B0-916F-7EBF2A6914E7}" destId="{D8AA7D61-0A48-4CD4-A1CD-86E29503AE88}" srcOrd="1" destOrd="0" presId="urn:microsoft.com/office/officeart/2005/8/layout/hierarchy6"/>
    <dgm:cxn modelId="{4613773C-425B-4483-A32D-27A17E6AC3D0}" type="presParOf" srcId="{D8AA7D61-0A48-4CD4-A1CD-86E29503AE88}" destId="{66742B2C-B6F8-4844-B8E0-C124AC7321EB}" srcOrd="0" destOrd="0" presId="urn:microsoft.com/office/officeart/2005/8/layout/hierarchy6"/>
    <dgm:cxn modelId="{8922C6AE-744B-4BE1-B8C8-B79F37CCDC6F}" type="presParOf" srcId="{D8AA7D61-0A48-4CD4-A1CD-86E29503AE88}" destId="{4C96DAC9-D486-48C0-82E5-62026BB082DE}" srcOrd="1" destOrd="0" presId="urn:microsoft.com/office/officeart/2005/8/layout/hierarchy6"/>
    <dgm:cxn modelId="{EA29C03C-C0EF-42BF-AEAC-373837A5D774}" type="presParOf" srcId="{4C96DAC9-D486-48C0-82E5-62026BB082DE}" destId="{B76074DA-8414-4482-94EB-DDE4AD95561A}" srcOrd="0" destOrd="0" presId="urn:microsoft.com/office/officeart/2005/8/layout/hierarchy6"/>
    <dgm:cxn modelId="{F63EE8B0-9B1C-4896-B166-7641021B6B3E}" type="presParOf" srcId="{4C96DAC9-D486-48C0-82E5-62026BB082DE}" destId="{6EC6043F-42CE-4DEC-B376-D32E47C0B912}" srcOrd="1" destOrd="0" presId="urn:microsoft.com/office/officeart/2005/8/layout/hierarchy6"/>
    <dgm:cxn modelId="{CC37D708-9ECA-4FC8-891B-162EDADE9A64}" type="presParOf" srcId="{D8AA7D61-0A48-4CD4-A1CD-86E29503AE88}" destId="{64877755-FB68-4C77-85A6-CFE9432F978A}" srcOrd="2" destOrd="0" presId="urn:microsoft.com/office/officeart/2005/8/layout/hierarchy6"/>
    <dgm:cxn modelId="{2905B55B-F152-48FB-AD2F-61D69C755E78}" type="presParOf" srcId="{D8AA7D61-0A48-4CD4-A1CD-86E29503AE88}" destId="{4FA363C2-7B93-4691-91A7-46F916072D67}" srcOrd="3" destOrd="0" presId="urn:microsoft.com/office/officeart/2005/8/layout/hierarchy6"/>
    <dgm:cxn modelId="{7080462E-D8AF-4517-BE86-7C582DB22B49}" type="presParOf" srcId="{4FA363C2-7B93-4691-91A7-46F916072D67}" destId="{7B1BC17C-2852-4FB1-8484-548CE051BB50}" srcOrd="0" destOrd="0" presId="urn:microsoft.com/office/officeart/2005/8/layout/hierarchy6"/>
    <dgm:cxn modelId="{1504CE1A-1F5F-46AA-9239-365928D167DC}" type="presParOf" srcId="{4FA363C2-7B93-4691-91A7-46F916072D67}" destId="{ADF752D3-5291-4C15-B79B-64095FD79658}" srcOrd="1" destOrd="0" presId="urn:microsoft.com/office/officeart/2005/8/layout/hierarchy6"/>
    <dgm:cxn modelId="{FCBAA731-322D-4261-BF0A-99D7A23DC9E6}" type="presParOf" srcId="{D8AA7D61-0A48-4CD4-A1CD-86E29503AE88}" destId="{119E8021-B201-4834-AE05-C4A6985B5F9A}" srcOrd="4" destOrd="0" presId="urn:microsoft.com/office/officeart/2005/8/layout/hierarchy6"/>
    <dgm:cxn modelId="{76949093-D405-4D77-A7F0-771994F48132}" type="presParOf" srcId="{D8AA7D61-0A48-4CD4-A1CD-86E29503AE88}" destId="{C21FDABF-ABAE-4990-990B-0439382E344D}" srcOrd="5" destOrd="0" presId="urn:microsoft.com/office/officeart/2005/8/layout/hierarchy6"/>
    <dgm:cxn modelId="{5E073AD4-2C3D-4841-86E9-2EDFEACC6A9D}" type="presParOf" srcId="{C21FDABF-ABAE-4990-990B-0439382E344D}" destId="{916AA3C6-CD39-477E-97FC-CE2DCB8F3EE2}" srcOrd="0" destOrd="0" presId="urn:microsoft.com/office/officeart/2005/8/layout/hierarchy6"/>
    <dgm:cxn modelId="{B49F0374-A0A6-4D4F-A48E-7DB57F429722}" type="presParOf" srcId="{C21FDABF-ABAE-4990-990B-0439382E344D}" destId="{0FABE9C3-B7BD-4126-8DD4-E1C2F270F135}" srcOrd="1" destOrd="0" presId="urn:microsoft.com/office/officeart/2005/8/layout/hierarchy6"/>
    <dgm:cxn modelId="{CA1E68F2-B761-477F-A2F1-3FD584AD83D5}" type="presParOf" srcId="{BAC3270A-B6D3-416F-92B4-E9552050934D}" destId="{5BB0B617-E0ED-4396-880D-BF04913B5193}" srcOrd="4" destOrd="0" presId="urn:microsoft.com/office/officeart/2005/8/layout/hierarchy6"/>
    <dgm:cxn modelId="{4EA26C5C-BA2D-4CC4-BD65-2ABC85920613}" type="presParOf" srcId="{BAC3270A-B6D3-416F-92B4-E9552050934D}" destId="{D690EF4B-2544-4513-AFDA-04FF7EF457A6}" srcOrd="5" destOrd="0" presId="urn:microsoft.com/office/officeart/2005/8/layout/hierarchy6"/>
    <dgm:cxn modelId="{B96D3121-9EDA-4585-9AE0-A224B819634F}" type="presParOf" srcId="{D690EF4B-2544-4513-AFDA-04FF7EF457A6}" destId="{59ED8101-6A1B-43DA-9B28-997C783FA3F0}" srcOrd="0" destOrd="0" presId="urn:microsoft.com/office/officeart/2005/8/layout/hierarchy6"/>
    <dgm:cxn modelId="{79E48ED5-BD7D-441E-9BBF-6EFC980F4248}" type="presParOf" srcId="{D690EF4B-2544-4513-AFDA-04FF7EF457A6}" destId="{0FB3F4F2-A0FC-460F-B1FF-AE792694B70D}" srcOrd="1" destOrd="0" presId="urn:microsoft.com/office/officeart/2005/8/layout/hierarchy6"/>
    <dgm:cxn modelId="{65C377B5-B3DF-4B19-86F7-9E96EF41CBDC}" type="presParOf" srcId="{0FB3F4F2-A0FC-460F-B1FF-AE792694B70D}" destId="{B7914C50-E43F-4E19-B21C-6D0FC75F25EF}" srcOrd="0" destOrd="0" presId="urn:microsoft.com/office/officeart/2005/8/layout/hierarchy6"/>
    <dgm:cxn modelId="{4A67A584-D0B7-45D8-B2B7-BD2508ACC9CE}" type="presParOf" srcId="{0FB3F4F2-A0FC-460F-B1FF-AE792694B70D}" destId="{062B96F1-1BD9-4B1A-89E3-7DF71763993C}" srcOrd="1" destOrd="0" presId="urn:microsoft.com/office/officeart/2005/8/layout/hierarchy6"/>
    <dgm:cxn modelId="{4D95C0A1-23A4-4977-8241-0F901F8AA41C}" type="presParOf" srcId="{062B96F1-1BD9-4B1A-89E3-7DF71763993C}" destId="{19B00BB9-9D7F-4573-9061-7C7FB90D801C}" srcOrd="0" destOrd="0" presId="urn:microsoft.com/office/officeart/2005/8/layout/hierarchy6"/>
    <dgm:cxn modelId="{43A0EC07-911B-4DE8-A12B-30120931A8BD}" type="presParOf" srcId="{062B96F1-1BD9-4B1A-89E3-7DF71763993C}" destId="{F7B8F994-A9BA-4A52-ABC2-3056B0820860}" srcOrd="1" destOrd="0" presId="urn:microsoft.com/office/officeart/2005/8/layout/hierarchy6"/>
    <dgm:cxn modelId="{A28FBB77-F8C2-4761-A9A4-0DDD9DD9BC24}" type="presParOf" srcId="{0FB3F4F2-A0FC-460F-B1FF-AE792694B70D}" destId="{DD73DE5C-F9E9-45FE-9DAD-4256131F6175}" srcOrd="2" destOrd="0" presId="urn:microsoft.com/office/officeart/2005/8/layout/hierarchy6"/>
    <dgm:cxn modelId="{83044AD5-1423-4C81-9B0D-0B98E193A1FE}" type="presParOf" srcId="{0FB3F4F2-A0FC-460F-B1FF-AE792694B70D}" destId="{1E3101BD-265A-4674-830E-320FFD8623AE}" srcOrd="3" destOrd="0" presId="urn:microsoft.com/office/officeart/2005/8/layout/hierarchy6"/>
    <dgm:cxn modelId="{76D4688E-E9EB-4F9B-AFD5-F75F27916406}" type="presParOf" srcId="{1E3101BD-265A-4674-830E-320FFD8623AE}" destId="{0EC2FD67-B237-409A-BB10-0207921DFCBC}" srcOrd="0" destOrd="0" presId="urn:microsoft.com/office/officeart/2005/8/layout/hierarchy6"/>
    <dgm:cxn modelId="{69312496-2039-49B5-9907-9C1BE3C6EB2F}" type="presParOf" srcId="{1E3101BD-265A-4674-830E-320FFD8623AE}" destId="{1AC66BD2-0380-4D5C-A6D3-F5E5C53E0B78}" srcOrd="1" destOrd="0" presId="urn:microsoft.com/office/officeart/2005/8/layout/hierarchy6"/>
    <dgm:cxn modelId="{6B26C37C-608D-4296-AA77-FFFC63FD2AB6}" type="presParOf" srcId="{0FB3F4F2-A0FC-460F-B1FF-AE792694B70D}" destId="{4253117D-C0B0-471E-8CF0-0FB738757942}" srcOrd="4" destOrd="0" presId="urn:microsoft.com/office/officeart/2005/8/layout/hierarchy6"/>
    <dgm:cxn modelId="{5A863223-E53B-4B9C-B769-EA5CD02CB520}" type="presParOf" srcId="{0FB3F4F2-A0FC-460F-B1FF-AE792694B70D}" destId="{B8F8602C-519B-4949-AB31-B49738CBD91B}" srcOrd="5" destOrd="0" presId="urn:microsoft.com/office/officeart/2005/8/layout/hierarchy6"/>
    <dgm:cxn modelId="{C5FB17FC-C3D7-40FE-A634-ACBE65FAD5AC}" type="presParOf" srcId="{B8F8602C-519B-4949-AB31-B49738CBD91B}" destId="{D26050B4-6679-4569-BB66-9FB7BDAC451D}" srcOrd="0" destOrd="0" presId="urn:microsoft.com/office/officeart/2005/8/layout/hierarchy6"/>
    <dgm:cxn modelId="{70B27B7D-0B3F-44BD-A2EB-DFAD407649A4}" type="presParOf" srcId="{B8F8602C-519B-4949-AB31-B49738CBD91B}" destId="{1D863B40-B280-44AF-8280-3D8E28A920E7}" srcOrd="1" destOrd="0" presId="urn:microsoft.com/office/officeart/2005/8/layout/hierarchy6"/>
    <dgm:cxn modelId="{7340B45E-7577-4BD6-94AD-BE96AB49CB4B}" type="presParOf" srcId="{EF8FBB12-1AAE-4CDA-AEFA-93CA36D9B384}" destId="{45389D97-3758-4E91-AB20-209F7A3E95CF}" srcOrd="1" destOrd="0" presId="urn:microsoft.com/office/officeart/2005/8/layout/hierarchy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E9B873-3009-49A4-A51F-01A6138FB833}" type="doc">
      <dgm:prSet loTypeId="urn:microsoft.com/office/officeart/2005/8/layout/hierarchy6" loCatId="hierarchy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th-TH"/>
        </a:p>
      </dgm:t>
    </dgm:pt>
    <dgm:pt modelId="{F13B75F6-FF83-41B4-B559-BC819F354336}">
      <dgm:prSet phldrT="[Text]" custT="1"/>
      <dgm:spPr>
        <a:solidFill>
          <a:srgbClr val="00CC00"/>
        </a:solidFill>
      </dgm:spPr>
      <dgm:t>
        <a:bodyPr/>
        <a:lstStyle/>
        <a:p>
          <a:endParaRPr lang="th-TH" sz="2000" dirty="0"/>
        </a:p>
      </dgm:t>
    </dgm:pt>
    <dgm:pt modelId="{4B904F5C-7012-47E3-9813-50555D95E56B}" type="parTrans" cxnId="{53916360-93BE-4FB3-8623-38196062F47A}">
      <dgm:prSet/>
      <dgm:spPr/>
      <dgm:t>
        <a:bodyPr/>
        <a:lstStyle/>
        <a:p>
          <a:endParaRPr lang="th-TH"/>
        </a:p>
      </dgm:t>
    </dgm:pt>
    <dgm:pt modelId="{761E6BB6-3EA8-4650-868E-B90A09CF49D2}" type="sibTrans" cxnId="{53916360-93BE-4FB3-8623-38196062F47A}">
      <dgm:prSet/>
      <dgm:spPr/>
      <dgm:t>
        <a:bodyPr/>
        <a:lstStyle/>
        <a:p>
          <a:endParaRPr lang="th-TH"/>
        </a:p>
      </dgm:t>
    </dgm:pt>
    <dgm:pt modelId="{4A028011-8007-4539-8C75-B647E7E1D2D2}">
      <dgm:prSet phldrT="[Text]" custT="1"/>
      <dgm:spPr/>
      <dgm:t>
        <a:bodyPr/>
        <a:lstStyle/>
        <a:p>
          <a:endParaRPr lang="th-TH" sz="2000" dirty="0"/>
        </a:p>
      </dgm:t>
    </dgm:pt>
    <dgm:pt modelId="{1192906C-40A1-41BC-85B6-D3E5604E7C90}" type="parTrans" cxnId="{AB6AF104-ADA7-46C5-A84A-19CDCF3E3F87}">
      <dgm:prSet/>
      <dgm:spPr/>
      <dgm:t>
        <a:bodyPr/>
        <a:lstStyle/>
        <a:p>
          <a:endParaRPr lang="th-TH"/>
        </a:p>
      </dgm:t>
    </dgm:pt>
    <dgm:pt modelId="{74529C41-3F4D-4D27-AF69-E48B7A8EF38C}" type="sibTrans" cxnId="{AB6AF104-ADA7-46C5-A84A-19CDCF3E3F87}">
      <dgm:prSet/>
      <dgm:spPr/>
      <dgm:t>
        <a:bodyPr/>
        <a:lstStyle/>
        <a:p>
          <a:endParaRPr lang="th-TH"/>
        </a:p>
      </dgm:t>
    </dgm:pt>
    <dgm:pt modelId="{C03D84BC-C10D-48E2-9702-9D8C71A15DCD}">
      <dgm:prSet phldrT="[Text]" custT="1"/>
      <dgm:spPr/>
      <dgm:t>
        <a:bodyPr/>
        <a:lstStyle/>
        <a:p>
          <a:endParaRPr lang="th-TH" sz="2000" dirty="0"/>
        </a:p>
      </dgm:t>
    </dgm:pt>
    <dgm:pt modelId="{EBB30BFC-A459-4C80-8588-AAE6B9C599FD}" type="parTrans" cxnId="{AC85EBBE-B941-4603-8B05-FE11ED2379A8}">
      <dgm:prSet/>
      <dgm:spPr/>
      <dgm:t>
        <a:bodyPr/>
        <a:lstStyle/>
        <a:p>
          <a:endParaRPr lang="th-TH"/>
        </a:p>
      </dgm:t>
    </dgm:pt>
    <dgm:pt modelId="{BFA21D4B-96A8-4F0B-9DDE-D1C78B08A5F7}" type="sibTrans" cxnId="{AC85EBBE-B941-4603-8B05-FE11ED2379A8}">
      <dgm:prSet/>
      <dgm:spPr/>
      <dgm:t>
        <a:bodyPr/>
        <a:lstStyle/>
        <a:p>
          <a:endParaRPr lang="th-TH"/>
        </a:p>
      </dgm:t>
    </dgm:pt>
    <dgm:pt modelId="{589B3F5F-4F1E-4E0E-ABDB-2677DE76CD27}">
      <dgm:prSet/>
      <dgm:spPr/>
      <dgm:t>
        <a:bodyPr/>
        <a:lstStyle/>
        <a:p>
          <a:endParaRPr lang="th-TH"/>
        </a:p>
      </dgm:t>
    </dgm:pt>
    <dgm:pt modelId="{319C5C92-E8A0-4D5E-A96A-0BEAC1E6FAE3}" type="parTrans" cxnId="{A43D516F-DBC8-4644-A625-AC0262FD0520}">
      <dgm:prSet/>
      <dgm:spPr/>
      <dgm:t>
        <a:bodyPr/>
        <a:lstStyle/>
        <a:p>
          <a:endParaRPr lang="th-TH"/>
        </a:p>
      </dgm:t>
    </dgm:pt>
    <dgm:pt modelId="{352F9A13-F2DB-4931-ADA3-6001FF2DC6D2}" type="sibTrans" cxnId="{A43D516F-DBC8-4644-A625-AC0262FD0520}">
      <dgm:prSet/>
      <dgm:spPr/>
      <dgm:t>
        <a:bodyPr/>
        <a:lstStyle/>
        <a:p>
          <a:endParaRPr lang="th-TH"/>
        </a:p>
      </dgm:t>
    </dgm:pt>
    <dgm:pt modelId="{3D7A513B-796E-420F-A64E-E4E739EED141}">
      <dgm:prSet/>
      <dgm:spPr/>
      <dgm:t>
        <a:bodyPr/>
        <a:lstStyle/>
        <a:p>
          <a:endParaRPr lang="th-TH"/>
        </a:p>
      </dgm:t>
    </dgm:pt>
    <dgm:pt modelId="{F528D9A0-C710-4846-B54B-66228AA707DA}" type="parTrans" cxnId="{0BB63524-1DBE-4745-B792-0ED69765435D}">
      <dgm:prSet/>
      <dgm:spPr/>
      <dgm:t>
        <a:bodyPr/>
        <a:lstStyle/>
        <a:p>
          <a:endParaRPr lang="th-TH"/>
        </a:p>
      </dgm:t>
    </dgm:pt>
    <dgm:pt modelId="{69808897-1181-4BFF-B137-C44E62482092}" type="sibTrans" cxnId="{0BB63524-1DBE-4745-B792-0ED69765435D}">
      <dgm:prSet/>
      <dgm:spPr/>
      <dgm:t>
        <a:bodyPr/>
        <a:lstStyle/>
        <a:p>
          <a:endParaRPr lang="th-TH"/>
        </a:p>
      </dgm:t>
    </dgm:pt>
    <dgm:pt modelId="{25EBECFB-323F-4948-A81C-1CFF7B32EFD5}">
      <dgm:prSet/>
      <dgm:spPr/>
      <dgm:t>
        <a:bodyPr/>
        <a:lstStyle/>
        <a:p>
          <a:endParaRPr lang="th-TH"/>
        </a:p>
      </dgm:t>
    </dgm:pt>
    <dgm:pt modelId="{0EB0678B-2136-4BDB-BCA2-F01A22F4D9BC}" type="parTrans" cxnId="{3CFB2B78-162D-47C1-AB25-47A26FAC0201}">
      <dgm:prSet/>
      <dgm:spPr/>
      <dgm:t>
        <a:bodyPr/>
        <a:lstStyle/>
        <a:p>
          <a:endParaRPr lang="th-TH"/>
        </a:p>
      </dgm:t>
    </dgm:pt>
    <dgm:pt modelId="{354544D6-94F6-463E-85C0-56EAF86AB5B8}" type="sibTrans" cxnId="{3CFB2B78-162D-47C1-AB25-47A26FAC0201}">
      <dgm:prSet/>
      <dgm:spPr/>
      <dgm:t>
        <a:bodyPr/>
        <a:lstStyle/>
        <a:p>
          <a:endParaRPr lang="th-TH"/>
        </a:p>
      </dgm:t>
    </dgm:pt>
    <dgm:pt modelId="{F29805A4-5D1E-4BF0-86DE-E729D52359C8}">
      <dgm:prSet/>
      <dgm:spPr/>
      <dgm:t>
        <a:bodyPr/>
        <a:lstStyle/>
        <a:p>
          <a:endParaRPr lang="th-TH"/>
        </a:p>
      </dgm:t>
    </dgm:pt>
    <dgm:pt modelId="{38CE9352-9510-4EEB-8DDE-C126261B97B8}" type="parTrans" cxnId="{7F473B38-E758-43F4-8CDB-40EFFAA54660}">
      <dgm:prSet/>
      <dgm:spPr/>
      <dgm:t>
        <a:bodyPr/>
        <a:lstStyle/>
        <a:p>
          <a:endParaRPr lang="th-TH"/>
        </a:p>
      </dgm:t>
    </dgm:pt>
    <dgm:pt modelId="{F5960146-F10C-46DC-B0EA-20963703F853}" type="sibTrans" cxnId="{7F473B38-E758-43F4-8CDB-40EFFAA54660}">
      <dgm:prSet/>
      <dgm:spPr/>
      <dgm:t>
        <a:bodyPr/>
        <a:lstStyle/>
        <a:p>
          <a:endParaRPr lang="th-TH"/>
        </a:p>
      </dgm:t>
    </dgm:pt>
    <dgm:pt modelId="{F8422E6A-02A8-4469-A95D-3AF7D77B3FAB}">
      <dgm:prSet/>
      <dgm:spPr/>
      <dgm:t>
        <a:bodyPr/>
        <a:lstStyle/>
        <a:p>
          <a:endParaRPr lang="th-TH"/>
        </a:p>
      </dgm:t>
    </dgm:pt>
    <dgm:pt modelId="{26F84A1F-0291-4FB3-9452-2BEAAE3B67C8}" type="parTrans" cxnId="{D0CC498B-68BA-4659-ABB5-C6FAB0ABEAEF}">
      <dgm:prSet/>
      <dgm:spPr/>
      <dgm:t>
        <a:bodyPr/>
        <a:lstStyle/>
        <a:p>
          <a:endParaRPr lang="th-TH"/>
        </a:p>
      </dgm:t>
    </dgm:pt>
    <dgm:pt modelId="{D1324E1B-BB65-4FAE-BEE0-9A3494D5909A}" type="sibTrans" cxnId="{D0CC498B-68BA-4659-ABB5-C6FAB0ABEAEF}">
      <dgm:prSet/>
      <dgm:spPr/>
      <dgm:t>
        <a:bodyPr/>
        <a:lstStyle/>
        <a:p>
          <a:endParaRPr lang="th-TH"/>
        </a:p>
      </dgm:t>
    </dgm:pt>
    <dgm:pt modelId="{B3DC6C08-F0E6-4EF6-A40D-E4AC1B873470}">
      <dgm:prSet/>
      <dgm:spPr/>
      <dgm:t>
        <a:bodyPr/>
        <a:lstStyle/>
        <a:p>
          <a:endParaRPr lang="th-TH"/>
        </a:p>
      </dgm:t>
    </dgm:pt>
    <dgm:pt modelId="{1EF2F6A8-58B8-4E73-A85D-93037747759E}" type="parTrans" cxnId="{9D4F39D5-32B4-4B4B-ADF3-CE18B34AC48D}">
      <dgm:prSet/>
      <dgm:spPr/>
      <dgm:t>
        <a:bodyPr/>
        <a:lstStyle/>
        <a:p>
          <a:endParaRPr lang="th-TH"/>
        </a:p>
      </dgm:t>
    </dgm:pt>
    <dgm:pt modelId="{B96EF8FD-0DFF-4D21-BACE-446DD5859FC1}" type="sibTrans" cxnId="{9D4F39D5-32B4-4B4B-ADF3-CE18B34AC48D}">
      <dgm:prSet/>
      <dgm:spPr/>
      <dgm:t>
        <a:bodyPr/>
        <a:lstStyle/>
        <a:p>
          <a:endParaRPr lang="th-TH"/>
        </a:p>
      </dgm:t>
    </dgm:pt>
    <dgm:pt modelId="{60D4CC2E-7AD8-41AC-BF4F-0CE7742C8E68}">
      <dgm:prSet/>
      <dgm:spPr/>
      <dgm:t>
        <a:bodyPr/>
        <a:lstStyle/>
        <a:p>
          <a:endParaRPr lang="th-TH"/>
        </a:p>
      </dgm:t>
    </dgm:pt>
    <dgm:pt modelId="{0D18D540-48F9-4D73-96CF-5A112BCA6164}" type="parTrans" cxnId="{CA976658-54FE-4E6E-85F7-6CE558E8CC70}">
      <dgm:prSet/>
      <dgm:spPr/>
      <dgm:t>
        <a:bodyPr/>
        <a:lstStyle/>
        <a:p>
          <a:endParaRPr lang="th-TH"/>
        </a:p>
      </dgm:t>
    </dgm:pt>
    <dgm:pt modelId="{EB5050E6-0410-4F1C-8F43-C5D351DA4645}" type="sibTrans" cxnId="{CA976658-54FE-4E6E-85F7-6CE558E8CC70}">
      <dgm:prSet/>
      <dgm:spPr/>
      <dgm:t>
        <a:bodyPr/>
        <a:lstStyle/>
        <a:p>
          <a:endParaRPr lang="th-TH"/>
        </a:p>
      </dgm:t>
    </dgm:pt>
    <dgm:pt modelId="{AAF2623A-A503-4B99-A7C3-4364F2248EB1}">
      <dgm:prSet/>
      <dgm:spPr/>
      <dgm:t>
        <a:bodyPr/>
        <a:lstStyle/>
        <a:p>
          <a:endParaRPr lang="th-TH"/>
        </a:p>
      </dgm:t>
    </dgm:pt>
    <dgm:pt modelId="{710D7D0B-DD99-46A6-908C-A4FB1505562E}" type="parTrans" cxnId="{7A33BDD8-9BC4-4A88-8490-83604D28A546}">
      <dgm:prSet/>
      <dgm:spPr/>
      <dgm:t>
        <a:bodyPr/>
        <a:lstStyle/>
        <a:p>
          <a:endParaRPr lang="th-TH"/>
        </a:p>
      </dgm:t>
    </dgm:pt>
    <dgm:pt modelId="{A8F6EB2A-A1BD-425E-AACB-E31E49FD8F9A}" type="sibTrans" cxnId="{7A33BDD8-9BC4-4A88-8490-83604D28A546}">
      <dgm:prSet/>
      <dgm:spPr/>
      <dgm:t>
        <a:bodyPr/>
        <a:lstStyle/>
        <a:p>
          <a:endParaRPr lang="th-TH"/>
        </a:p>
      </dgm:t>
    </dgm:pt>
    <dgm:pt modelId="{EF8FBB12-1AAE-4CDA-AEFA-93CA36D9B384}" type="pres">
      <dgm:prSet presAssocID="{89E9B873-3009-49A4-A51F-01A6138FB8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1C9AB6B-7036-4E84-8126-CF2007AD7526}" type="pres">
      <dgm:prSet presAssocID="{89E9B873-3009-49A4-A51F-01A6138FB833}" presName="hierFlow" presStyleCnt="0"/>
      <dgm:spPr/>
    </dgm:pt>
    <dgm:pt modelId="{1C92D06A-E61F-4354-A14E-490677F0D614}" type="pres">
      <dgm:prSet presAssocID="{89E9B873-3009-49A4-A51F-01A6138FB8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97477EC-27FD-42ED-B731-947F08C079DD}" type="pres">
      <dgm:prSet presAssocID="{F13B75F6-FF83-41B4-B559-BC819F354336}" presName="Name14" presStyleCnt="0"/>
      <dgm:spPr/>
    </dgm:pt>
    <dgm:pt modelId="{10A2134A-7EEF-4962-B049-5B681855C2D3}" type="pres">
      <dgm:prSet presAssocID="{F13B75F6-FF83-41B4-B559-BC819F354336}" presName="level1Shape" presStyleLbl="node0" presStyleIdx="0" presStyleCnt="1" custScaleX="301879" custScaleY="111262" custLinFactY="-153823" custLinFactNeighborY="-200000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DDB2682-1BBB-446D-8EC2-C73C814D95C3}" type="pres">
      <dgm:prSet presAssocID="{F13B75F6-FF83-41B4-B559-BC819F354336}" presName="hierChild2" presStyleCnt="0"/>
      <dgm:spPr/>
    </dgm:pt>
    <dgm:pt modelId="{4CFF4F2F-BD8E-44C7-9928-D8005F81D9E9}" type="pres">
      <dgm:prSet presAssocID="{1192906C-40A1-41BC-85B6-D3E5604E7C90}" presName="Name19" presStyleLbl="parChTrans1D2" presStyleIdx="0" presStyleCnt="2"/>
      <dgm:spPr/>
      <dgm:t>
        <a:bodyPr/>
        <a:lstStyle/>
        <a:p>
          <a:endParaRPr lang="th-TH"/>
        </a:p>
      </dgm:t>
    </dgm:pt>
    <dgm:pt modelId="{6D07A10F-0108-464E-B8E9-563AE5BA4DAE}" type="pres">
      <dgm:prSet presAssocID="{4A028011-8007-4539-8C75-B647E7E1D2D2}" presName="Name21" presStyleCnt="0"/>
      <dgm:spPr/>
    </dgm:pt>
    <dgm:pt modelId="{107A68A0-EE6E-4F63-8C12-4066FB36CF1C}" type="pres">
      <dgm:prSet presAssocID="{4A028011-8007-4539-8C75-B647E7E1D2D2}" presName="level2Shape" presStyleLbl="node2" presStyleIdx="0" presStyleCnt="2" custScaleX="301879" custScaleY="111262" custLinFactNeighborY="-40984"/>
      <dgm:spPr/>
      <dgm:t>
        <a:bodyPr/>
        <a:lstStyle/>
        <a:p>
          <a:endParaRPr lang="th-TH"/>
        </a:p>
      </dgm:t>
    </dgm:pt>
    <dgm:pt modelId="{FA969BFF-0782-4C3C-B397-25848D606624}" type="pres">
      <dgm:prSet presAssocID="{4A028011-8007-4539-8C75-B647E7E1D2D2}" presName="hierChild3" presStyleCnt="0"/>
      <dgm:spPr/>
    </dgm:pt>
    <dgm:pt modelId="{881CE138-7DA5-4CD4-A04F-2B3FD256DE65}" type="pres">
      <dgm:prSet presAssocID="{319C5C92-E8A0-4D5E-A96A-0BEAC1E6FAE3}" presName="Name19" presStyleLbl="parChTrans1D3" presStyleIdx="0" presStyleCnt="8"/>
      <dgm:spPr/>
      <dgm:t>
        <a:bodyPr/>
        <a:lstStyle/>
        <a:p>
          <a:endParaRPr lang="th-TH"/>
        </a:p>
      </dgm:t>
    </dgm:pt>
    <dgm:pt modelId="{124C6214-FE17-4405-A237-C91F4E0D82BF}" type="pres">
      <dgm:prSet presAssocID="{589B3F5F-4F1E-4E0E-ABDB-2677DE76CD27}" presName="Name21" presStyleCnt="0"/>
      <dgm:spPr/>
    </dgm:pt>
    <dgm:pt modelId="{AA5661DB-97AC-4D26-9FBF-27F28DEEEA3D}" type="pres">
      <dgm:prSet presAssocID="{589B3F5F-4F1E-4E0E-ABDB-2677DE76CD27}" presName="level2Shape" presStyleLbl="node3" presStyleIdx="0" presStyleCnt="8" custScaleY="83815" custLinFactY="600000" custLinFactNeighborY="632649"/>
      <dgm:spPr/>
      <dgm:t>
        <a:bodyPr/>
        <a:lstStyle/>
        <a:p>
          <a:endParaRPr lang="th-TH"/>
        </a:p>
      </dgm:t>
    </dgm:pt>
    <dgm:pt modelId="{F2C10ACE-8EBA-452E-8579-C13F15C8ADB1}" type="pres">
      <dgm:prSet presAssocID="{589B3F5F-4F1E-4E0E-ABDB-2677DE76CD27}" presName="hierChild3" presStyleCnt="0"/>
      <dgm:spPr/>
    </dgm:pt>
    <dgm:pt modelId="{770DA794-DC7D-48F7-8CE1-FE85671CDD94}" type="pres">
      <dgm:prSet presAssocID="{F528D9A0-C710-4846-B54B-66228AA707DA}" presName="Name19" presStyleLbl="parChTrans1D3" presStyleIdx="1" presStyleCnt="8"/>
      <dgm:spPr/>
      <dgm:t>
        <a:bodyPr/>
        <a:lstStyle/>
        <a:p>
          <a:endParaRPr lang="th-TH"/>
        </a:p>
      </dgm:t>
    </dgm:pt>
    <dgm:pt modelId="{9ECC83C0-8174-4D5D-992D-3D7706228FAA}" type="pres">
      <dgm:prSet presAssocID="{3D7A513B-796E-420F-A64E-E4E739EED141}" presName="Name21" presStyleCnt="0"/>
      <dgm:spPr/>
    </dgm:pt>
    <dgm:pt modelId="{D380EBD2-91A9-4A3E-8639-5DC4D9F1A52A}" type="pres">
      <dgm:prSet presAssocID="{3D7A513B-796E-420F-A64E-E4E739EED141}" presName="level2Shape" presStyleLbl="node3" presStyleIdx="1" presStyleCnt="8" custScaleY="83815" custLinFactY="600000" custLinFactNeighborY="632649"/>
      <dgm:spPr/>
      <dgm:t>
        <a:bodyPr/>
        <a:lstStyle/>
        <a:p>
          <a:endParaRPr lang="th-TH"/>
        </a:p>
      </dgm:t>
    </dgm:pt>
    <dgm:pt modelId="{ABADA936-E0FE-4454-A586-F392354FAE6D}" type="pres">
      <dgm:prSet presAssocID="{3D7A513B-796E-420F-A64E-E4E739EED141}" presName="hierChild3" presStyleCnt="0"/>
      <dgm:spPr/>
    </dgm:pt>
    <dgm:pt modelId="{7249EF76-8B43-46A5-AF2F-102A5C56A412}" type="pres">
      <dgm:prSet presAssocID="{0EB0678B-2136-4BDB-BCA2-F01A22F4D9BC}" presName="Name19" presStyleLbl="parChTrans1D3" presStyleIdx="2" presStyleCnt="8"/>
      <dgm:spPr/>
      <dgm:t>
        <a:bodyPr/>
        <a:lstStyle/>
        <a:p>
          <a:endParaRPr lang="th-TH"/>
        </a:p>
      </dgm:t>
    </dgm:pt>
    <dgm:pt modelId="{9FD1790C-CC72-4CB9-BC83-8C83B8191680}" type="pres">
      <dgm:prSet presAssocID="{25EBECFB-323F-4948-A81C-1CFF7B32EFD5}" presName="Name21" presStyleCnt="0"/>
      <dgm:spPr/>
    </dgm:pt>
    <dgm:pt modelId="{F0C36B75-DCF3-4816-BE37-0F401E65B3C3}" type="pres">
      <dgm:prSet presAssocID="{25EBECFB-323F-4948-A81C-1CFF7B32EFD5}" presName="level2Shape" presStyleLbl="node3" presStyleIdx="2" presStyleCnt="8" custScaleY="83815" custLinFactY="600000" custLinFactNeighborY="632649"/>
      <dgm:spPr/>
      <dgm:t>
        <a:bodyPr/>
        <a:lstStyle/>
        <a:p>
          <a:endParaRPr lang="th-TH"/>
        </a:p>
      </dgm:t>
    </dgm:pt>
    <dgm:pt modelId="{29078174-7194-4623-8141-9C1C83680354}" type="pres">
      <dgm:prSet presAssocID="{25EBECFB-323F-4948-A81C-1CFF7B32EFD5}" presName="hierChild3" presStyleCnt="0"/>
      <dgm:spPr/>
    </dgm:pt>
    <dgm:pt modelId="{BEE991FD-490B-45A8-8B98-AC7504024CA0}" type="pres">
      <dgm:prSet presAssocID="{38CE9352-9510-4EEB-8DDE-C126261B97B8}" presName="Name19" presStyleLbl="parChTrans1D3" presStyleIdx="3" presStyleCnt="8"/>
      <dgm:spPr/>
      <dgm:t>
        <a:bodyPr/>
        <a:lstStyle/>
        <a:p>
          <a:endParaRPr lang="th-TH"/>
        </a:p>
      </dgm:t>
    </dgm:pt>
    <dgm:pt modelId="{B1E829D9-F42A-4E41-90AE-C68E1A3AB793}" type="pres">
      <dgm:prSet presAssocID="{F29805A4-5D1E-4BF0-86DE-E729D52359C8}" presName="Name21" presStyleCnt="0"/>
      <dgm:spPr/>
    </dgm:pt>
    <dgm:pt modelId="{BBE13B35-B350-49F1-B748-9DC2B52A3091}" type="pres">
      <dgm:prSet presAssocID="{F29805A4-5D1E-4BF0-86DE-E729D52359C8}" presName="level2Shape" presStyleLbl="node3" presStyleIdx="3" presStyleCnt="8" custScaleY="83815" custLinFactY="600000" custLinFactNeighborY="632649"/>
      <dgm:spPr/>
      <dgm:t>
        <a:bodyPr/>
        <a:lstStyle/>
        <a:p>
          <a:endParaRPr lang="th-TH"/>
        </a:p>
      </dgm:t>
    </dgm:pt>
    <dgm:pt modelId="{AFD724AA-020F-432F-BE4D-A1F72A6D1E5F}" type="pres">
      <dgm:prSet presAssocID="{F29805A4-5D1E-4BF0-86DE-E729D52359C8}" presName="hierChild3" presStyleCnt="0"/>
      <dgm:spPr/>
    </dgm:pt>
    <dgm:pt modelId="{77EFCD4A-AB86-4E3E-B835-73670D3B78AB}" type="pres">
      <dgm:prSet presAssocID="{EBB30BFC-A459-4C80-8588-AAE6B9C599FD}" presName="Name19" presStyleLbl="parChTrans1D2" presStyleIdx="1" presStyleCnt="2"/>
      <dgm:spPr/>
      <dgm:t>
        <a:bodyPr/>
        <a:lstStyle/>
        <a:p>
          <a:endParaRPr lang="th-TH"/>
        </a:p>
      </dgm:t>
    </dgm:pt>
    <dgm:pt modelId="{D9BBBEF6-A3F0-4F62-A7F0-14FF4B67AA04}" type="pres">
      <dgm:prSet presAssocID="{C03D84BC-C10D-48E2-9702-9D8C71A15DCD}" presName="Name21" presStyleCnt="0"/>
      <dgm:spPr/>
    </dgm:pt>
    <dgm:pt modelId="{612721D9-AA70-4110-A1D4-D246A2C66B6D}" type="pres">
      <dgm:prSet presAssocID="{C03D84BC-C10D-48E2-9702-9D8C71A15DCD}" presName="level2Shape" presStyleLbl="node2" presStyleIdx="1" presStyleCnt="2" custScaleX="301879" custScaleY="111262" custLinFactNeighborY="-40984"/>
      <dgm:spPr/>
      <dgm:t>
        <a:bodyPr/>
        <a:lstStyle/>
        <a:p>
          <a:endParaRPr lang="th-TH"/>
        </a:p>
      </dgm:t>
    </dgm:pt>
    <dgm:pt modelId="{BAC3270A-B6D3-416F-92B4-E9552050934D}" type="pres">
      <dgm:prSet presAssocID="{C03D84BC-C10D-48E2-9702-9D8C71A15DCD}" presName="hierChild3" presStyleCnt="0"/>
      <dgm:spPr/>
    </dgm:pt>
    <dgm:pt modelId="{47030AD9-8965-4E8A-83A7-56BDE743C443}" type="pres">
      <dgm:prSet presAssocID="{26F84A1F-0291-4FB3-9452-2BEAAE3B67C8}" presName="Name19" presStyleLbl="parChTrans1D3" presStyleIdx="4" presStyleCnt="8"/>
      <dgm:spPr/>
      <dgm:t>
        <a:bodyPr/>
        <a:lstStyle/>
        <a:p>
          <a:endParaRPr lang="th-TH"/>
        </a:p>
      </dgm:t>
    </dgm:pt>
    <dgm:pt modelId="{DB187053-8734-4F76-9CD0-2CFF4B3C38E3}" type="pres">
      <dgm:prSet presAssocID="{F8422E6A-02A8-4469-A95D-3AF7D77B3FAB}" presName="Name21" presStyleCnt="0"/>
      <dgm:spPr/>
    </dgm:pt>
    <dgm:pt modelId="{49610645-34A5-4496-9EDE-A8E9861F85AE}" type="pres">
      <dgm:prSet presAssocID="{F8422E6A-02A8-4469-A95D-3AF7D77B3FAB}" presName="level2Shape" presStyleLbl="node3" presStyleIdx="4" presStyleCnt="8" custScaleY="83815" custLinFactY="600000" custLinFactNeighborY="632649"/>
      <dgm:spPr/>
      <dgm:t>
        <a:bodyPr/>
        <a:lstStyle/>
        <a:p>
          <a:endParaRPr lang="th-TH"/>
        </a:p>
      </dgm:t>
    </dgm:pt>
    <dgm:pt modelId="{92AD1E1F-70D7-4371-A3A9-F3C08C542DB1}" type="pres">
      <dgm:prSet presAssocID="{F8422E6A-02A8-4469-A95D-3AF7D77B3FAB}" presName="hierChild3" presStyleCnt="0"/>
      <dgm:spPr/>
    </dgm:pt>
    <dgm:pt modelId="{19641276-D63D-4556-8B46-1847FFD52E3E}" type="pres">
      <dgm:prSet presAssocID="{1EF2F6A8-58B8-4E73-A85D-93037747759E}" presName="Name19" presStyleLbl="parChTrans1D3" presStyleIdx="5" presStyleCnt="8"/>
      <dgm:spPr/>
      <dgm:t>
        <a:bodyPr/>
        <a:lstStyle/>
        <a:p>
          <a:endParaRPr lang="th-TH"/>
        </a:p>
      </dgm:t>
    </dgm:pt>
    <dgm:pt modelId="{8A9514B7-05F2-47F5-9EEA-7EB1868DEF6C}" type="pres">
      <dgm:prSet presAssocID="{B3DC6C08-F0E6-4EF6-A40D-E4AC1B873470}" presName="Name21" presStyleCnt="0"/>
      <dgm:spPr/>
    </dgm:pt>
    <dgm:pt modelId="{28B8BF6F-7C25-4A4A-B36A-0BCBFAF9B58B}" type="pres">
      <dgm:prSet presAssocID="{B3DC6C08-F0E6-4EF6-A40D-E4AC1B873470}" presName="level2Shape" presStyleLbl="node3" presStyleIdx="5" presStyleCnt="8" custScaleY="83815" custLinFactY="600000" custLinFactNeighborY="632649"/>
      <dgm:spPr/>
      <dgm:t>
        <a:bodyPr/>
        <a:lstStyle/>
        <a:p>
          <a:endParaRPr lang="th-TH"/>
        </a:p>
      </dgm:t>
    </dgm:pt>
    <dgm:pt modelId="{5CA988A7-0B84-47EF-B7C7-3F98E3A5CE47}" type="pres">
      <dgm:prSet presAssocID="{B3DC6C08-F0E6-4EF6-A40D-E4AC1B873470}" presName="hierChild3" presStyleCnt="0"/>
      <dgm:spPr/>
    </dgm:pt>
    <dgm:pt modelId="{2E39DF59-9450-4C1B-A1E3-0107A70EA33B}" type="pres">
      <dgm:prSet presAssocID="{0D18D540-48F9-4D73-96CF-5A112BCA6164}" presName="Name19" presStyleLbl="parChTrans1D3" presStyleIdx="6" presStyleCnt="8"/>
      <dgm:spPr/>
      <dgm:t>
        <a:bodyPr/>
        <a:lstStyle/>
        <a:p>
          <a:endParaRPr lang="th-TH"/>
        </a:p>
      </dgm:t>
    </dgm:pt>
    <dgm:pt modelId="{28758069-1B15-45DD-974C-7368F6A584D3}" type="pres">
      <dgm:prSet presAssocID="{60D4CC2E-7AD8-41AC-BF4F-0CE7742C8E68}" presName="Name21" presStyleCnt="0"/>
      <dgm:spPr/>
    </dgm:pt>
    <dgm:pt modelId="{1BA45889-07EE-4696-A70A-3BB92BA30577}" type="pres">
      <dgm:prSet presAssocID="{60D4CC2E-7AD8-41AC-BF4F-0CE7742C8E68}" presName="level2Shape" presStyleLbl="node3" presStyleIdx="6" presStyleCnt="8" custScaleY="83815" custLinFactY="600000" custLinFactNeighborY="632649"/>
      <dgm:spPr/>
      <dgm:t>
        <a:bodyPr/>
        <a:lstStyle/>
        <a:p>
          <a:endParaRPr lang="th-TH"/>
        </a:p>
      </dgm:t>
    </dgm:pt>
    <dgm:pt modelId="{54C1DB76-698A-45DB-B03B-6C1C1CF0617D}" type="pres">
      <dgm:prSet presAssocID="{60D4CC2E-7AD8-41AC-BF4F-0CE7742C8E68}" presName="hierChild3" presStyleCnt="0"/>
      <dgm:spPr/>
    </dgm:pt>
    <dgm:pt modelId="{19EF955B-3832-400D-9FAA-8646458905BC}" type="pres">
      <dgm:prSet presAssocID="{710D7D0B-DD99-46A6-908C-A4FB1505562E}" presName="Name19" presStyleLbl="parChTrans1D3" presStyleIdx="7" presStyleCnt="8"/>
      <dgm:spPr/>
      <dgm:t>
        <a:bodyPr/>
        <a:lstStyle/>
        <a:p>
          <a:endParaRPr lang="th-TH"/>
        </a:p>
      </dgm:t>
    </dgm:pt>
    <dgm:pt modelId="{D72A1BE5-294A-4F06-AF0B-11D669BBF2EF}" type="pres">
      <dgm:prSet presAssocID="{AAF2623A-A503-4B99-A7C3-4364F2248EB1}" presName="Name21" presStyleCnt="0"/>
      <dgm:spPr/>
    </dgm:pt>
    <dgm:pt modelId="{8235C724-E914-4D5F-B6A4-D8AEF4F7A3CE}" type="pres">
      <dgm:prSet presAssocID="{AAF2623A-A503-4B99-A7C3-4364F2248EB1}" presName="level2Shape" presStyleLbl="node3" presStyleIdx="7" presStyleCnt="8" custScaleY="83815" custLinFactY="600000" custLinFactNeighborY="632649"/>
      <dgm:spPr/>
      <dgm:t>
        <a:bodyPr/>
        <a:lstStyle/>
        <a:p>
          <a:endParaRPr lang="th-TH"/>
        </a:p>
      </dgm:t>
    </dgm:pt>
    <dgm:pt modelId="{02F81C82-5F11-4998-B818-177E8A0FCA99}" type="pres">
      <dgm:prSet presAssocID="{AAF2623A-A503-4B99-A7C3-4364F2248EB1}" presName="hierChild3" presStyleCnt="0"/>
      <dgm:spPr/>
    </dgm:pt>
    <dgm:pt modelId="{45389D97-3758-4E91-AB20-209F7A3E95CF}" type="pres">
      <dgm:prSet presAssocID="{89E9B873-3009-49A4-A51F-01A6138FB833}" presName="bgShapesFlow" presStyleCnt="0"/>
      <dgm:spPr/>
    </dgm:pt>
  </dgm:ptLst>
  <dgm:cxnLst>
    <dgm:cxn modelId="{AB6AF104-ADA7-46C5-A84A-19CDCF3E3F87}" srcId="{F13B75F6-FF83-41B4-B559-BC819F354336}" destId="{4A028011-8007-4539-8C75-B647E7E1D2D2}" srcOrd="0" destOrd="0" parTransId="{1192906C-40A1-41BC-85B6-D3E5604E7C90}" sibTransId="{74529C41-3F4D-4D27-AF69-E48B7A8EF38C}"/>
    <dgm:cxn modelId="{AED24F1A-D0BE-43B2-97E9-BDDCFD094375}" type="presOf" srcId="{60D4CC2E-7AD8-41AC-BF4F-0CE7742C8E68}" destId="{1BA45889-07EE-4696-A70A-3BB92BA30577}" srcOrd="0" destOrd="0" presId="urn:microsoft.com/office/officeart/2005/8/layout/hierarchy6"/>
    <dgm:cxn modelId="{AC85EBBE-B941-4603-8B05-FE11ED2379A8}" srcId="{F13B75F6-FF83-41B4-B559-BC819F354336}" destId="{C03D84BC-C10D-48E2-9702-9D8C71A15DCD}" srcOrd="1" destOrd="0" parTransId="{EBB30BFC-A459-4C80-8588-AAE6B9C599FD}" sibTransId="{BFA21D4B-96A8-4F0B-9DDE-D1C78B08A5F7}"/>
    <dgm:cxn modelId="{3CFB2B78-162D-47C1-AB25-47A26FAC0201}" srcId="{4A028011-8007-4539-8C75-B647E7E1D2D2}" destId="{25EBECFB-323F-4948-A81C-1CFF7B32EFD5}" srcOrd="2" destOrd="0" parTransId="{0EB0678B-2136-4BDB-BCA2-F01A22F4D9BC}" sibTransId="{354544D6-94F6-463E-85C0-56EAF86AB5B8}"/>
    <dgm:cxn modelId="{50FCCDC8-E27B-4B02-978A-40306DB0C1FC}" type="presOf" srcId="{F29805A4-5D1E-4BF0-86DE-E729D52359C8}" destId="{BBE13B35-B350-49F1-B748-9DC2B52A3091}" srcOrd="0" destOrd="0" presId="urn:microsoft.com/office/officeart/2005/8/layout/hierarchy6"/>
    <dgm:cxn modelId="{98AFA2CB-8951-462E-86EB-F1E285FB060E}" type="presOf" srcId="{3D7A513B-796E-420F-A64E-E4E739EED141}" destId="{D380EBD2-91A9-4A3E-8639-5DC4D9F1A52A}" srcOrd="0" destOrd="0" presId="urn:microsoft.com/office/officeart/2005/8/layout/hierarchy6"/>
    <dgm:cxn modelId="{E9EA06E2-47CD-4149-AD99-255FE07B6E1C}" type="presOf" srcId="{25EBECFB-323F-4948-A81C-1CFF7B32EFD5}" destId="{F0C36B75-DCF3-4816-BE37-0F401E65B3C3}" srcOrd="0" destOrd="0" presId="urn:microsoft.com/office/officeart/2005/8/layout/hierarchy6"/>
    <dgm:cxn modelId="{D30EB789-5A08-46BA-83C4-E93B29F5FF04}" type="presOf" srcId="{1192906C-40A1-41BC-85B6-D3E5604E7C90}" destId="{4CFF4F2F-BD8E-44C7-9928-D8005F81D9E9}" srcOrd="0" destOrd="0" presId="urn:microsoft.com/office/officeart/2005/8/layout/hierarchy6"/>
    <dgm:cxn modelId="{5A9AC386-F815-408E-944D-6ECFC8ABFA05}" type="presOf" srcId="{0D18D540-48F9-4D73-96CF-5A112BCA6164}" destId="{2E39DF59-9450-4C1B-A1E3-0107A70EA33B}" srcOrd="0" destOrd="0" presId="urn:microsoft.com/office/officeart/2005/8/layout/hierarchy6"/>
    <dgm:cxn modelId="{DB5259FC-09A1-4FB3-9EE4-737C9A50C9DF}" type="presOf" srcId="{38CE9352-9510-4EEB-8DDE-C126261B97B8}" destId="{BEE991FD-490B-45A8-8B98-AC7504024CA0}" srcOrd="0" destOrd="0" presId="urn:microsoft.com/office/officeart/2005/8/layout/hierarchy6"/>
    <dgm:cxn modelId="{895740E0-8AF3-4ED8-A6CA-0A55F5D13473}" type="presOf" srcId="{C03D84BC-C10D-48E2-9702-9D8C71A15DCD}" destId="{612721D9-AA70-4110-A1D4-D246A2C66B6D}" srcOrd="0" destOrd="0" presId="urn:microsoft.com/office/officeart/2005/8/layout/hierarchy6"/>
    <dgm:cxn modelId="{E54933B3-8162-41C7-9740-6F8B338F9DC4}" type="presOf" srcId="{1EF2F6A8-58B8-4E73-A85D-93037747759E}" destId="{19641276-D63D-4556-8B46-1847FFD52E3E}" srcOrd="0" destOrd="0" presId="urn:microsoft.com/office/officeart/2005/8/layout/hierarchy6"/>
    <dgm:cxn modelId="{A43D516F-DBC8-4644-A625-AC0262FD0520}" srcId="{4A028011-8007-4539-8C75-B647E7E1D2D2}" destId="{589B3F5F-4F1E-4E0E-ABDB-2677DE76CD27}" srcOrd="0" destOrd="0" parTransId="{319C5C92-E8A0-4D5E-A96A-0BEAC1E6FAE3}" sibTransId="{352F9A13-F2DB-4931-ADA3-6001FF2DC6D2}"/>
    <dgm:cxn modelId="{9D4F39D5-32B4-4B4B-ADF3-CE18B34AC48D}" srcId="{C03D84BC-C10D-48E2-9702-9D8C71A15DCD}" destId="{B3DC6C08-F0E6-4EF6-A40D-E4AC1B873470}" srcOrd="1" destOrd="0" parTransId="{1EF2F6A8-58B8-4E73-A85D-93037747759E}" sibTransId="{B96EF8FD-0DFF-4D21-BACE-446DD5859FC1}"/>
    <dgm:cxn modelId="{7A33BDD8-9BC4-4A88-8490-83604D28A546}" srcId="{C03D84BC-C10D-48E2-9702-9D8C71A15DCD}" destId="{AAF2623A-A503-4B99-A7C3-4364F2248EB1}" srcOrd="3" destOrd="0" parTransId="{710D7D0B-DD99-46A6-908C-A4FB1505562E}" sibTransId="{A8F6EB2A-A1BD-425E-AACB-E31E49FD8F9A}"/>
    <dgm:cxn modelId="{7C681F48-20CA-496C-91B0-32386770AC5C}" type="presOf" srcId="{0EB0678B-2136-4BDB-BCA2-F01A22F4D9BC}" destId="{7249EF76-8B43-46A5-AF2F-102A5C56A412}" srcOrd="0" destOrd="0" presId="urn:microsoft.com/office/officeart/2005/8/layout/hierarchy6"/>
    <dgm:cxn modelId="{BAC6A1F5-E171-4A26-8D70-7748C6FD97F6}" type="presOf" srcId="{710D7D0B-DD99-46A6-908C-A4FB1505562E}" destId="{19EF955B-3832-400D-9FAA-8646458905BC}" srcOrd="0" destOrd="0" presId="urn:microsoft.com/office/officeart/2005/8/layout/hierarchy6"/>
    <dgm:cxn modelId="{D0CC498B-68BA-4659-ABB5-C6FAB0ABEAEF}" srcId="{C03D84BC-C10D-48E2-9702-9D8C71A15DCD}" destId="{F8422E6A-02A8-4469-A95D-3AF7D77B3FAB}" srcOrd="0" destOrd="0" parTransId="{26F84A1F-0291-4FB3-9452-2BEAAE3B67C8}" sibTransId="{D1324E1B-BB65-4FAE-BEE0-9A3494D5909A}"/>
    <dgm:cxn modelId="{6ACABE3A-6275-4EF2-9DEB-D78CA722D0A9}" type="presOf" srcId="{AAF2623A-A503-4B99-A7C3-4364F2248EB1}" destId="{8235C724-E914-4D5F-B6A4-D8AEF4F7A3CE}" srcOrd="0" destOrd="0" presId="urn:microsoft.com/office/officeart/2005/8/layout/hierarchy6"/>
    <dgm:cxn modelId="{5975E67C-CFED-4D9C-A1C4-70D12F7FF9BB}" type="presOf" srcId="{319C5C92-E8A0-4D5E-A96A-0BEAC1E6FAE3}" destId="{881CE138-7DA5-4CD4-A04F-2B3FD256DE65}" srcOrd="0" destOrd="0" presId="urn:microsoft.com/office/officeart/2005/8/layout/hierarchy6"/>
    <dgm:cxn modelId="{B340018D-2456-49C9-B078-7974F0DA3384}" type="presOf" srcId="{B3DC6C08-F0E6-4EF6-A40D-E4AC1B873470}" destId="{28B8BF6F-7C25-4A4A-B36A-0BCBFAF9B58B}" srcOrd="0" destOrd="0" presId="urn:microsoft.com/office/officeart/2005/8/layout/hierarchy6"/>
    <dgm:cxn modelId="{AD97A93C-602E-4C62-9794-C7E14B4B155B}" type="presOf" srcId="{26F84A1F-0291-4FB3-9452-2BEAAE3B67C8}" destId="{47030AD9-8965-4E8A-83A7-56BDE743C443}" srcOrd="0" destOrd="0" presId="urn:microsoft.com/office/officeart/2005/8/layout/hierarchy6"/>
    <dgm:cxn modelId="{C5382BC5-2795-4622-8F92-27E4E2325E0D}" type="presOf" srcId="{EBB30BFC-A459-4C80-8588-AAE6B9C599FD}" destId="{77EFCD4A-AB86-4E3E-B835-73670D3B78AB}" srcOrd="0" destOrd="0" presId="urn:microsoft.com/office/officeart/2005/8/layout/hierarchy6"/>
    <dgm:cxn modelId="{7F473B38-E758-43F4-8CDB-40EFFAA54660}" srcId="{4A028011-8007-4539-8C75-B647E7E1D2D2}" destId="{F29805A4-5D1E-4BF0-86DE-E729D52359C8}" srcOrd="3" destOrd="0" parTransId="{38CE9352-9510-4EEB-8DDE-C126261B97B8}" sibTransId="{F5960146-F10C-46DC-B0EA-20963703F853}"/>
    <dgm:cxn modelId="{30092EAB-C11B-4866-A284-BC03A7C26A16}" type="presOf" srcId="{F8422E6A-02A8-4469-A95D-3AF7D77B3FAB}" destId="{49610645-34A5-4496-9EDE-A8E9861F85AE}" srcOrd="0" destOrd="0" presId="urn:microsoft.com/office/officeart/2005/8/layout/hierarchy6"/>
    <dgm:cxn modelId="{D46C9506-3ED5-4F13-AEED-057C7C2771AF}" type="presOf" srcId="{F13B75F6-FF83-41B4-B559-BC819F354336}" destId="{10A2134A-7EEF-4962-B049-5B681855C2D3}" srcOrd="0" destOrd="0" presId="urn:microsoft.com/office/officeart/2005/8/layout/hierarchy6"/>
    <dgm:cxn modelId="{CA976658-54FE-4E6E-85F7-6CE558E8CC70}" srcId="{C03D84BC-C10D-48E2-9702-9D8C71A15DCD}" destId="{60D4CC2E-7AD8-41AC-BF4F-0CE7742C8E68}" srcOrd="2" destOrd="0" parTransId="{0D18D540-48F9-4D73-96CF-5A112BCA6164}" sibTransId="{EB5050E6-0410-4F1C-8F43-C5D351DA4645}"/>
    <dgm:cxn modelId="{D6A314AA-81D2-4CC0-9223-2A0705E7E412}" type="presOf" srcId="{F528D9A0-C710-4846-B54B-66228AA707DA}" destId="{770DA794-DC7D-48F7-8CE1-FE85671CDD94}" srcOrd="0" destOrd="0" presId="urn:microsoft.com/office/officeart/2005/8/layout/hierarchy6"/>
    <dgm:cxn modelId="{450269D8-8641-4E44-BF3B-73FD28ED5A7F}" type="presOf" srcId="{589B3F5F-4F1E-4E0E-ABDB-2677DE76CD27}" destId="{AA5661DB-97AC-4D26-9FBF-27F28DEEEA3D}" srcOrd="0" destOrd="0" presId="urn:microsoft.com/office/officeart/2005/8/layout/hierarchy6"/>
    <dgm:cxn modelId="{B7FD6D9F-83E5-4910-B177-BEE3F037F2FA}" type="presOf" srcId="{89E9B873-3009-49A4-A51F-01A6138FB833}" destId="{EF8FBB12-1AAE-4CDA-AEFA-93CA36D9B384}" srcOrd="0" destOrd="0" presId="urn:microsoft.com/office/officeart/2005/8/layout/hierarchy6"/>
    <dgm:cxn modelId="{53916360-93BE-4FB3-8623-38196062F47A}" srcId="{89E9B873-3009-49A4-A51F-01A6138FB833}" destId="{F13B75F6-FF83-41B4-B559-BC819F354336}" srcOrd="0" destOrd="0" parTransId="{4B904F5C-7012-47E3-9813-50555D95E56B}" sibTransId="{761E6BB6-3EA8-4650-868E-B90A09CF49D2}"/>
    <dgm:cxn modelId="{0BB63524-1DBE-4745-B792-0ED69765435D}" srcId="{4A028011-8007-4539-8C75-B647E7E1D2D2}" destId="{3D7A513B-796E-420F-A64E-E4E739EED141}" srcOrd="1" destOrd="0" parTransId="{F528D9A0-C710-4846-B54B-66228AA707DA}" sibTransId="{69808897-1181-4BFF-B137-C44E62482092}"/>
    <dgm:cxn modelId="{D271AA4B-EC0C-453B-907D-8867F61AFB66}" type="presOf" srcId="{4A028011-8007-4539-8C75-B647E7E1D2D2}" destId="{107A68A0-EE6E-4F63-8C12-4066FB36CF1C}" srcOrd="0" destOrd="0" presId="urn:microsoft.com/office/officeart/2005/8/layout/hierarchy6"/>
    <dgm:cxn modelId="{2FFA3158-032C-40EF-9081-C45AA7F444D8}" type="presParOf" srcId="{EF8FBB12-1AAE-4CDA-AEFA-93CA36D9B384}" destId="{11C9AB6B-7036-4E84-8126-CF2007AD7526}" srcOrd="0" destOrd="0" presId="urn:microsoft.com/office/officeart/2005/8/layout/hierarchy6"/>
    <dgm:cxn modelId="{D402855D-0105-4817-AF49-5C63E55D6DEE}" type="presParOf" srcId="{11C9AB6B-7036-4E84-8126-CF2007AD7526}" destId="{1C92D06A-E61F-4354-A14E-490677F0D614}" srcOrd="0" destOrd="0" presId="urn:microsoft.com/office/officeart/2005/8/layout/hierarchy6"/>
    <dgm:cxn modelId="{FEAE1EE5-93C3-47EE-B2EF-6FDEC8B28DA4}" type="presParOf" srcId="{1C92D06A-E61F-4354-A14E-490677F0D614}" destId="{297477EC-27FD-42ED-B731-947F08C079DD}" srcOrd="0" destOrd="0" presId="urn:microsoft.com/office/officeart/2005/8/layout/hierarchy6"/>
    <dgm:cxn modelId="{FBFEE20A-7E26-4548-B306-018C235E4C90}" type="presParOf" srcId="{297477EC-27FD-42ED-B731-947F08C079DD}" destId="{10A2134A-7EEF-4962-B049-5B681855C2D3}" srcOrd="0" destOrd="0" presId="urn:microsoft.com/office/officeart/2005/8/layout/hierarchy6"/>
    <dgm:cxn modelId="{32976338-50C3-40A2-AE5B-70B31D3A88D2}" type="presParOf" srcId="{297477EC-27FD-42ED-B731-947F08C079DD}" destId="{DDDB2682-1BBB-446D-8EC2-C73C814D95C3}" srcOrd="1" destOrd="0" presId="urn:microsoft.com/office/officeart/2005/8/layout/hierarchy6"/>
    <dgm:cxn modelId="{5E4962C3-C446-4DB3-B8A9-5AD72E6B2855}" type="presParOf" srcId="{DDDB2682-1BBB-446D-8EC2-C73C814D95C3}" destId="{4CFF4F2F-BD8E-44C7-9928-D8005F81D9E9}" srcOrd="0" destOrd="0" presId="urn:microsoft.com/office/officeart/2005/8/layout/hierarchy6"/>
    <dgm:cxn modelId="{D5FA6BC0-9B73-4855-81E7-90A5A93E1873}" type="presParOf" srcId="{DDDB2682-1BBB-446D-8EC2-C73C814D95C3}" destId="{6D07A10F-0108-464E-B8E9-563AE5BA4DAE}" srcOrd="1" destOrd="0" presId="urn:microsoft.com/office/officeart/2005/8/layout/hierarchy6"/>
    <dgm:cxn modelId="{BBAC9C4C-2606-4F82-911F-D8A0BD8C4FEB}" type="presParOf" srcId="{6D07A10F-0108-464E-B8E9-563AE5BA4DAE}" destId="{107A68A0-EE6E-4F63-8C12-4066FB36CF1C}" srcOrd="0" destOrd="0" presId="urn:microsoft.com/office/officeart/2005/8/layout/hierarchy6"/>
    <dgm:cxn modelId="{1CF1EC5D-B85C-42A4-823C-A348E8F260DC}" type="presParOf" srcId="{6D07A10F-0108-464E-B8E9-563AE5BA4DAE}" destId="{FA969BFF-0782-4C3C-B397-25848D606624}" srcOrd="1" destOrd="0" presId="urn:microsoft.com/office/officeart/2005/8/layout/hierarchy6"/>
    <dgm:cxn modelId="{77BFF568-888C-48DE-ACBF-DEE1068BA11D}" type="presParOf" srcId="{FA969BFF-0782-4C3C-B397-25848D606624}" destId="{881CE138-7DA5-4CD4-A04F-2B3FD256DE65}" srcOrd="0" destOrd="0" presId="urn:microsoft.com/office/officeart/2005/8/layout/hierarchy6"/>
    <dgm:cxn modelId="{3006471F-828D-4779-8561-CA3295EDF7AA}" type="presParOf" srcId="{FA969BFF-0782-4C3C-B397-25848D606624}" destId="{124C6214-FE17-4405-A237-C91F4E0D82BF}" srcOrd="1" destOrd="0" presId="urn:microsoft.com/office/officeart/2005/8/layout/hierarchy6"/>
    <dgm:cxn modelId="{C8384AD3-8CFA-42EE-9633-A279002D6E1E}" type="presParOf" srcId="{124C6214-FE17-4405-A237-C91F4E0D82BF}" destId="{AA5661DB-97AC-4D26-9FBF-27F28DEEEA3D}" srcOrd="0" destOrd="0" presId="urn:microsoft.com/office/officeart/2005/8/layout/hierarchy6"/>
    <dgm:cxn modelId="{71D6B2D5-2341-4E1B-BC33-ED0EE73BF6E8}" type="presParOf" srcId="{124C6214-FE17-4405-A237-C91F4E0D82BF}" destId="{F2C10ACE-8EBA-452E-8579-C13F15C8ADB1}" srcOrd="1" destOrd="0" presId="urn:microsoft.com/office/officeart/2005/8/layout/hierarchy6"/>
    <dgm:cxn modelId="{1B18A819-23AD-424D-A705-ACA90941BA3D}" type="presParOf" srcId="{FA969BFF-0782-4C3C-B397-25848D606624}" destId="{770DA794-DC7D-48F7-8CE1-FE85671CDD94}" srcOrd="2" destOrd="0" presId="urn:microsoft.com/office/officeart/2005/8/layout/hierarchy6"/>
    <dgm:cxn modelId="{C62D9AA1-F3EE-4ABC-80B7-C81274EEFB97}" type="presParOf" srcId="{FA969BFF-0782-4C3C-B397-25848D606624}" destId="{9ECC83C0-8174-4D5D-992D-3D7706228FAA}" srcOrd="3" destOrd="0" presId="urn:microsoft.com/office/officeart/2005/8/layout/hierarchy6"/>
    <dgm:cxn modelId="{6397DAE4-6716-457D-B3AB-CD3F4216F7AF}" type="presParOf" srcId="{9ECC83C0-8174-4D5D-992D-3D7706228FAA}" destId="{D380EBD2-91A9-4A3E-8639-5DC4D9F1A52A}" srcOrd="0" destOrd="0" presId="urn:microsoft.com/office/officeart/2005/8/layout/hierarchy6"/>
    <dgm:cxn modelId="{52438DDA-8C35-4752-8BD3-75F5C8AFEDDC}" type="presParOf" srcId="{9ECC83C0-8174-4D5D-992D-3D7706228FAA}" destId="{ABADA936-E0FE-4454-A586-F392354FAE6D}" srcOrd="1" destOrd="0" presId="urn:microsoft.com/office/officeart/2005/8/layout/hierarchy6"/>
    <dgm:cxn modelId="{86D4614E-44A2-48EE-AA2B-F4DD2FB203BC}" type="presParOf" srcId="{FA969BFF-0782-4C3C-B397-25848D606624}" destId="{7249EF76-8B43-46A5-AF2F-102A5C56A412}" srcOrd="4" destOrd="0" presId="urn:microsoft.com/office/officeart/2005/8/layout/hierarchy6"/>
    <dgm:cxn modelId="{46BA7682-91E8-44BB-9919-2081AB825A37}" type="presParOf" srcId="{FA969BFF-0782-4C3C-B397-25848D606624}" destId="{9FD1790C-CC72-4CB9-BC83-8C83B8191680}" srcOrd="5" destOrd="0" presId="urn:microsoft.com/office/officeart/2005/8/layout/hierarchy6"/>
    <dgm:cxn modelId="{99FA0A62-41C8-4539-9761-FBE424771A98}" type="presParOf" srcId="{9FD1790C-CC72-4CB9-BC83-8C83B8191680}" destId="{F0C36B75-DCF3-4816-BE37-0F401E65B3C3}" srcOrd="0" destOrd="0" presId="urn:microsoft.com/office/officeart/2005/8/layout/hierarchy6"/>
    <dgm:cxn modelId="{538DFE85-9186-4C0A-9F5D-A874BD079DE6}" type="presParOf" srcId="{9FD1790C-CC72-4CB9-BC83-8C83B8191680}" destId="{29078174-7194-4623-8141-9C1C83680354}" srcOrd="1" destOrd="0" presId="urn:microsoft.com/office/officeart/2005/8/layout/hierarchy6"/>
    <dgm:cxn modelId="{0F2330E1-737D-4801-8317-5173598698B0}" type="presParOf" srcId="{FA969BFF-0782-4C3C-B397-25848D606624}" destId="{BEE991FD-490B-45A8-8B98-AC7504024CA0}" srcOrd="6" destOrd="0" presId="urn:microsoft.com/office/officeart/2005/8/layout/hierarchy6"/>
    <dgm:cxn modelId="{7D92A863-9511-4901-AD01-2951F4A09E91}" type="presParOf" srcId="{FA969BFF-0782-4C3C-B397-25848D606624}" destId="{B1E829D9-F42A-4E41-90AE-C68E1A3AB793}" srcOrd="7" destOrd="0" presId="urn:microsoft.com/office/officeart/2005/8/layout/hierarchy6"/>
    <dgm:cxn modelId="{35B24641-7824-458F-B80A-1B470A412419}" type="presParOf" srcId="{B1E829D9-F42A-4E41-90AE-C68E1A3AB793}" destId="{BBE13B35-B350-49F1-B748-9DC2B52A3091}" srcOrd="0" destOrd="0" presId="urn:microsoft.com/office/officeart/2005/8/layout/hierarchy6"/>
    <dgm:cxn modelId="{300BF8C5-4B43-48FE-9B6A-C8448B1AD92C}" type="presParOf" srcId="{B1E829D9-F42A-4E41-90AE-C68E1A3AB793}" destId="{AFD724AA-020F-432F-BE4D-A1F72A6D1E5F}" srcOrd="1" destOrd="0" presId="urn:microsoft.com/office/officeart/2005/8/layout/hierarchy6"/>
    <dgm:cxn modelId="{143618B2-C859-4E00-9041-654E6EBCF16B}" type="presParOf" srcId="{DDDB2682-1BBB-446D-8EC2-C73C814D95C3}" destId="{77EFCD4A-AB86-4E3E-B835-73670D3B78AB}" srcOrd="2" destOrd="0" presId="urn:microsoft.com/office/officeart/2005/8/layout/hierarchy6"/>
    <dgm:cxn modelId="{7E05B5A4-A4C9-44EA-BE9E-3C0E7DD28B07}" type="presParOf" srcId="{DDDB2682-1BBB-446D-8EC2-C73C814D95C3}" destId="{D9BBBEF6-A3F0-4F62-A7F0-14FF4B67AA04}" srcOrd="3" destOrd="0" presId="urn:microsoft.com/office/officeart/2005/8/layout/hierarchy6"/>
    <dgm:cxn modelId="{23C9D4EA-9208-435D-B5DC-47D8AC11A2D3}" type="presParOf" srcId="{D9BBBEF6-A3F0-4F62-A7F0-14FF4B67AA04}" destId="{612721D9-AA70-4110-A1D4-D246A2C66B6D}" srcOrd="0" destOrd="0" presId="urn:microsoft.com/office/officeart/2005/8/layout/hierarchy6"/>
    <dgm:cxn modelId="{BACCD2D8-AC76-4000-86FC-FE0106863622}" type="presParOf" srcId="{D9BBBEF6-A3F0-4F62-A7F0-14FF4B67AA04}" destId="{BAC3270A-B6D3-416F-92B4-E9552050934D}" srcOrd="1" destOrd="0" presId="urn:microsoft.com/office/officeart/2005/8/layout/hierarchy6"/>
    <dgm:cxn modelId="{7CE035C7-DB67-437F-8500-DC2CEFC23175}" type="presParOf" srcId="{BAC3270A-B6D3-416F-92B4-E9552050934D}" destId="{47030AD9-8965-4E8A-83A7-56BDE743C443}" srcOrd="0" destOrd="0" presId="urn:microsoft.com/office/officeart/2005/8/layout/hierarchy6"/>
    <dgm:cxn modelId="{11C832EE-1C42-43A2-9B08-F5E1282D406B}" type="presParOf" srcId="{BAC3270A-B6D3-416F-92B4-E9552050934D}" destId="{DB187053-8734-4F76-9CD0-2CFF4B3C38E3}" srcOrd="1" destOrd="0" presId="urn:microsoft.com/office/officeart/2005/8/layout/hierarchy6"/>
    <dgm:cxn modelId="{F42E2049-75A3-4596-983D-35A38AC19DFA}" type="presParOf" srcId="{DB187053-8734-4F76-9CD0-2CFF4B3C38E3}" destId="{49610645-34A5-4496-9EDE-A8E9861F85AE}" srcOrd="0" destOrd="0" presId="urn:microsoft.com/office/officeart/2005/8/layout/hierarchy6"/>
    <dgm:cxn modelId="{7F87C527-3F1E-4405-99C8-85BB9F57AF9F}" type="presParOf" srcId="{DB187053-8734-4F76-9CD0-2CFF4B3C38E3}" destId="{92AD1E1F-70D7-4371-A3A9-F3C08C542DB1}" srcOrd="1" destOrd="0" presId="urn:microsoft.com/office/officeart/2005/8/layout/hierarchy6"/>
    <dgm:cxn modelId="{F48FAF1D-4AC3-4AF6-AEE3-BC0D8BE8B39F}" type="presParOf" srcId="{BAC3270A-B6D3-416F-92B4-E9552050934D}" destId="{19641276-D63D-4556-8B46-1847FFD52E3E}" srcOrd="2" destOrd="0" presId="urn:microsoft.com/office/officeart/2005/8/layout/hierarchy6"/>
    <dgm:cxn modelId="{6EAB47B8-0421-4D42-96EE-819BF857D29E}" type="presParOf" srcId="{BAC3270A-B6D3-416F-92B4-E9552050934D}" destId="{8A9514B7-05F2-47F5-9EEA-7EB1868DEF6C}" srcOrd="3" destOrd="0" presId="urn:microsoft.com/office/officeart/2005/8/layout/hierarchy6"/>
    <dgm:cxn modelId="{9060BF75-AADB-4455-922D-5D8F25F612F3}" type="presParOf" srcId="{8A9514B7-05F2-47F5-9EEA-7EB1868DEF6C}" destId="{28B8BF6F-7C25-4A4A-B36A-0BCBFAF9B58B}" srcOrd="0" destOrd="0" presId="urn:microsoft.com/office/officeart/2005/8/layout/hierarchy6"/>
    <dgm:cxn modelId="{CCA02344-7341-4B7C-8D23-A828DD8B9E7B}" type="presParOf" srcId="{8A9514B7-05F2-47F5-9EEA-7EB1868DEF6C}" destId="{5CA988A7-0B84-47EF-B7C7-3F98E3A5CE47}" srcOrd="1" destOrd="0" presId="urn:microsoft.com/office/officeart/2005/8/layout/hierarchy6"/>
    <dgm:cxn modelId="{C22AB2F2-E772-425F-BAA1-8C185716EE3F}" type="presParOf" srcId="{BAC3270A-B6D3-416F-92B4-E9552050934D}" destId="{2E39DF59-9450-4C1B-A1E3-0107A70EA33B}" srcOrd="4" destOrd="0" presId="urn:microsoft.com/office/officeart/2005/8/layout/hierarchy6"/>
    <dgm:cxn modelId="{A31ADF33-7ECA-4254-87D9-342A4602EE67}" type="presParOf" srcId="{BAC3270A-B6D3-416F-92B4-E9552050934D}" destId="{28758069-1B15-45DD-974C-7368F6A584D3}" srcOrd="5" destOrd="0" presId="urn:microsoft.com/office/officeart/2005/8/layout/hierarchy6"/>
    <dgm:cxn modelId="{B7B9E2CF-EE4E-46AA-9DBC-B6AEBC3270C6}" type="presParOf" srcId="{28758069-1B15-45DD-974C-7368F6A584D3}" destId="{1BA45889-07EE-4696-A70A-3BB92BA30577}" srcOrd="0" destOrd="0" presId="urn:microsoft.com/office/officeart/2005/8/layout/hierarchy6"/>
    <dgm:cxn modelId="{9719129E-7C60-47AE-86E5-1DF52D064CB9}" type="presParOf" srcId="{28758069-1B15-45DD-974C-7368F6A584D3}" destId="{54C1DB76-698A-45DB-B03B-6C1C1CF0617D}" srcOrd="1" destOrd="0" presId="urn:microsoft.com/office/officeart/2005/8/layout/hierarchy6"/>
    <dgm:cxn modelId="{C1A05D73-57D4-4C47-A682-09ADD964ECEA}" type="presParOf" srcId="{BAC3270A-B6D3-416F-92B4-E9552050934D}" destId="{19EF955B-3832-400D-9FAA-8646458905BC}" srcOrd="6" destOrd="0" presId="urn:microsoft.com/office/officeart/2005/8/layout/hierarchy6"/>
    <dgm:cxn modelId="{C7B44E5C-85F3-4236-9389-8523DC5441AE}" type="presParOf" srcId="{BAC3270A-B6D3-416F-92B4-E9552050934D}" destId="{D72A1BE5-294A-4F06-AF0B-11D669BBF2EF}" srcOrd="7" destOrd="0" presId="urn:microsoft.com/office/officeart/2005/8/layout/hierarchy6"/>
    <dgm:cxn modelId="{1EAE075D-7F1E-4898-819E-40F9F6828757}" type="presParOf" srcId="{D72A1BE5-294A-4F06-AF0B-11D669BBF2EF}" destId="{8235C724-E914-4D5F-B6A4-D8AEF4F7A3CE}" srcOrd="0" destOrd="0" presId="urn:microsoft.com/office/officeart/2005/8/layout/hierarchy6"/>
    <dgm:cxn modelId="{622FF64B-10F6-48E6-B309-3379D628E64F}" type="presParOf" srcId="{D72A1BE5-294A-4F06-AF0B-11D669BBF2EF}" destId="{02F81C82-5F11-4998-B818-177E8A0FCA99}" srcOrd="1" destOrd="0" presId="urn:microsoft.com/office/officeart/2005/8/layout/hierarchy6"/>
    <dgm:cxn modelId="{97A120FB-52EC-404D-8534-0EFD178DF875}" type="presParOf" srcId="{EF8FBB12-1AAE-4CDA-AEFA-93CA36D9B384}" destId="{45389D97-3758-4E91-AB20-209F7A3E95CF}" srcOrd="1" destOrd="0" presId="urn:microsoft.com/office/officeart/2005/8/layout/hierarchy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E9B873-3009-49A4-A51F-01A6138FB833}" type="doc">
      <dgm:prSet loTypeId="urn:microsoft.com/office/officeart/2005/8/layout/hierarchy6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h-TH"/>
        </a:p>
      </dgm:t>
    </dgm:pt>
    <dgm:pt modelId="{F13B75F6-FF83-41B4-B559-BC819F354336}">
      <dgm:prSet phldrT="[Text]" custT="1"/>
      <dgm:spPr/>
      <dgm:t>
        <a:bodyPr/>
        <a:lstStyle/>
        <a:p>
          <a:endParaRPr lang="th-TH" sz="2000" dirty="0"/>
        </a:p>
      </dgm:t>
    </dgm:pt>
    <dgm:pt modelId="{4B904F5C-7012-47E3-9813-50555D95E56B}" type="parTrans" cxnId="{53916360-93BE-4FB3-8623-38196062F47A}">
      <dgm:prSet/>
      <dgm:spPr/>
      <dgm:t>
        <a:bodyPr/>
        <a:lstStyle/>
        <a:p>
          <a:endParaRPr lang="th-TH"/>
        </a:p>
      </dgm:t>
    </dgm:pt>
    <dgm:pt modelId="{761E6BB6-3EA8-4650-868E-B90A09CF49D2}" type="sibTrans" cxnId="{53916360-93BE-4FB3-8623-38196062F47A}">
      <dgm:prSet/>
      <dgm:spPr/>
      <dgm:t>
        <a:bodyPr/>
        <a:lstStyle/>
        <a:p>
          <a:endParaRPr lang="th-TH"/>
        </a:p>
      </dgm:t>
    </dgm:pt>
    <dgm:pt modelId="{E91EBD13-C0E9-4F65-925F-F3470447B9FB}">
      <dgm:prSet phldrT="[Text]" custT="1"/>
      <dgm:spPr/>
      <dgm:t>
        <a:bodyPr/>
        <a:lstStyle/>
        <a:p>
          <a:endParaRPr lang="th-TH" sz="2000" dirty="0"/>
        </a:p>
      </dgm:t>
    </dgm:pt>
    <dgm:pt modelId="{96C530A9-C358-4959-AE51-9440F1E2BBCB}" type="parTrans" cxnId="{ECF0D45B-0FB1-4B30-96C6-E1C4BC1F0CE8}">
      <dgm:prSet/>
      <dgm:spPr/>
      <dgm:t>
        <a:bodyPr/>
        <a:lstStyle/>
        <a:p>
          <a:endParaRPr lang="th-TH"/>
        </a:p>
      </dgm:t>
    </dgm:pt>
    <dgm:pt modelId="{9C0BEDDB-C7E3-48E8-A9A8-70C3DC056D54}" type="sibTrans" cxnId="{ECF0D45B-0FB1-4B30-96C6-E1C4BC1F0CE8}">
      <dgm:prSet/>
      <dgm:spPr/>
      <dgm:t>
        <a:bodyPr/>
        <a:lstStyle/>
        <a:p>
          <a:endParaRPr lang="th-TH"/>
        </a:p>
      </dgm:t>
    </dgm:pt>
    <dgm:pt modelId="{C0DA0133-DA5D-43E1-95CD-E358430418F4}">
      <dgm:prSet phldrT="[Text]" custT="1"/>
      <dgm:spPr/>
      <dgm:t>
        <a:bodyPr/>
        <a:lstStyle/>
        <a:p>
          <a:endParaRPr lang="th-TH" sz="2000" dirty="0"/>
        </a:p>
      </dgm:t>
    </dgm:pt>
    <dgm:pt modelId="{062BDCEA-3FB8-4A35-907F-4871952554ED}" type="parTrans" cxnId="{A80A8B51-D407-4953-B023-91CCE7902590}">
      <dgm:prSet/>
      <dgm:spPr/>
      <dgm:t>
        <a:bodyPr/>
        <a:lstStyle/>
        <a:p>
          <a:endParaRPr lang="th-TH"/>
        </a:p>
      </dgm:t>
    </dgm:pt>
    <dgm:pt modelId="{7165AB38-C851-4583-8AE7-54230EE31E8B}" type="sibTrans" cxnId="{A80A8B51-D407-4953-B023-91CCE7902590}">
      <dgm:prSet/>
      <dgm:spPr/>
      <dgm:t>
        <a:bodyPr/>
        <a:lstStyle/>
        <a:p>
          <a:endParaRPr lang="th-TH"/>
        </a:p>
      </dgm:t>
    </dgm:pt>
    <dgm:pt modelId="{3B4B4FE3-A331-42B9-A671-9010EAA3DFF8}">
      <dgm:prSet phldrT="[Text]" custT="1"/>
      <dgm:spPr/>
      <dgm:t>
        <a:bodyPr/>
        <a:lstStyle/>
        <a:p>
          <a:endParaRPr lang="th-TH" sz="2000" dirty="0"/>
        </a:p>
      </dgm:t>
    </dgm:pt>
    <dgm:pt modelId="{795B24D8-4569-47E7-8583-05BE1029DB38}" type="parTrans" cxnId="{C79A2EC4-A29C-423C-9DA4-7523C397D00D}">
      <dgm:prSet/>
      <dgm:spPr/>
      <dgm:t>
        <a:bodyPr/>
        <a:lstStyle/>
        <a:p>
          <a:endParaRPr lang="th-TH"/>
        </a:p>
      </dgm:t>
    </dgm:pt>
    <dgm:pt modelId="{E0487968-3A42-4FBE-AB9E-74C3BAA67D65}" type="sibTrans" cxnId="{C79A2EC4-A29C-423C-9DA4-7523C397D00D}">
      <dgm:prSet/>
      <dgm:spPr/>
      <dgm:t>
        <a:bodyPr/>
        <a:lstStyle/>
        <a:p>
          <a:endParaRPr lang="th-TH"/>
        </a:p>
      </dgm:t>
    </dgm:pt>
    <dgm:pt modelId="{A3F81FB7-3362-479B-A659-0C84D9D79192}">
      <dgm:prSet phldrT="[Text]" custT="1"/>
      <dgm:spPr/>
      <dgm:t>
        <a:bodyPr/>
        <a:lstStyle/>
        <a:p>
          <a:endParaRPr lang="th-TH" sz="2000" dirty="0"/>
        </a:p>
      </dgm:t>
    </dgm:pt>
    <dgm:pt modelId="{FDB761DB-5EE6-4210-B1FA-5253E65F8B56}" type="parTrans" cxnId="{4805945C-F9C7-4261-8BB7-58EB732AEAF9}">
      <dgm:prSet/>
      <dgm:spPr/>
      <dgm:t>
        <a:bodyPr/>
        <a:lstStyle/>
        <a:p>
          <a:endParaRPr lang="th-TH"/>
        </a:p>
      </dgm:t>
    </dgm:pt>
    <dgm:pt modelId="{FA379361-BCE0-48B6-98CA-42B66F6E3070}" type="sibTrans" cxnId="{4805945C-F9C7-4261-8BB7-58EB732AEAF9}">
      <dgm:prSet/>
      <dgm:spPr/>
      <dgm:t>
        <a:bodyPr/>
        <a:lstStyle/>
        <a:p>
          <a:endParaRPr lang="th-TH"/>
        </a:p>
      </dgm:t>
    </dgm:pt>
    <dgm:pt modelId="{0B555C88-DF24-480D-9A6F-507C106BAD4F}">
      <dgm:prSet phldrT="[Text]" custT="1"/>
      <dgm:spPr/>
      <dgm:t>
        <a:bodyPr/>
        <a:lstStyle/>
        <a:p>
          <a:endParaRPr lang="th-TH" sz="2000" dirty="0"/>
        </a:p>
      </dgm:t>
    </dgm:pt>
    <dgm:pt modelId="{60DFF4E0-FE14-4529-9D18-14D726635DD5}" type="parTrans" cxnId="{D72D5923-659E-49C9-9371-9342D88084E4}">
      <dgm:prSet/>
      <dgm:spPr/>
      <dgm:t>
        <a:bodyPr/>
        <a:lstStyle/>
        <a:p>
          <a:endParaRPr lang="th-TH"/>
        </a:p>
      </dgm:t>
    </dgm:pt>
    <dgm:pt modelId="{33323BBF-5AA9-4D23-8F32-6D7C6A195BDF}" type="sibTrans" cxnId="{D72D5923-659E-49C9-9371-9342D88084E4}">
      <dgm:prSet/>
      <dgm:spPr/>
      <dgm:t>
        <a:bodyPr/>
        <a:lstStyle/>
        <a:p>
          <a:endParaRPr lang="th-TH"/>
        </a:p>
      </dgm:t>
    </dgm:pt>
    <dgm:pt modelId="{C10CDA8F-486D-4840-9B3E-70A58CB4AFCC}">
      <dgm:prSet phldrT="[Text]" custT="1"/>
      <dgm:spPr/>
      <dgm:t>
        <a:bodyPr/>
        <a:lstStyle/>
        <a:p>
          <a:endParaRPr lang="th-TH" sz="2000" dirty="0"/>
        </a:p>
      </dgm:t>
    </dgm:pt>
    <dgm:pt modelId="{33444F3C-8647-4854-8427-1D468A223451}" type="parTrans" cxnId="{4A3A5F42-2D16-4E66-9317-9367B77FEB60}">
      <dgm:prSet/>
      <dgm:spPr/>
      <dgm:t>
        <a:bodyPr/>
        <a:lstStyle/>
        <a:p>
          <a:endParaRPr lang="th-TH"/>
        </a:p>
      </dgm:t>
    </dgm:pt>
    <dgm:pt modelId="{59FDA369-1BC8-4882-9284-51D1E4A2DAF0}" type="sibTrans" cxnId="{4A3A5F42-2D16-4E66-9317-9367B77FEB60}">
      <dgm:prSet/>
      <dgm:spPr/>
      <dgm:t>
        <a:bodyPr/>
        <a:lstStyle/>
        <a:p>
          <a:endParaRPr lang="th-TH"/>
        </a:p>
      </dgm:t>
    </dgm:pt>
    <dgm:pt modelId="{1E9F7E47-3198-4A99-A2C3-C81F339AFD4E}">
      <dgm:prSet phldrT="[Text]" custT="1"/>
      <dgm:spPr/>
      <dgm:t>
        <a:bodyPr/>
        <a:lstStyle/>
        <a:p>
          <a:endParaRPr lang="th-TH" sz="2000" dirty="0"/>
        </a:p>
      </dgm:t>
    </dgm:pt>
    <dgm:pt modelId="{1D3F28CB-0392-4248-97A8-1E04FC617729}" type="parTrans" cxnId="{D3A9D7E0-C9D8-406E-B61D-B33B30395574}">
      <dgm:prSet/>
      <dgm:spPr/>
      <dgm:t>
        <a:bodyPr/>
        <a:lstStyle/>
        <a:p>
          <a:endParaRPr lang="th-TH"/>
        </a:p>
      </dgm:t>
    </dgm:pt>
    <dgm:pt modelId="{728639EC-1407-4052-8A5C-AE58CEF500F1}" type="sibTrans" cxnId="{D3A9D7E0-C9D8-406E-B61D-B33B30395574}">
      <dgm:prSet/>
      <dgm:spPr/>
      <dgm:t>
        <a:bodyPr/>
        <a:lstStyle/>
        <a:p>
          <a:endParaRPr lang="th-TH"/>
        </a:p>
      </dgm:t>
    </dgm:pt>
    <dgm:pt modelId="{99D4D166-8BB1-4A32-B318-B9F6D6C51544}">
      <dgm:prSet phldrT="[Text]" custT="1"/>
      <dgm:spPr/>
      <dgm:t>
        <a:bodyPr/>
        <a:lstStyle/>
        <a:p>
          <a:endParaRPr lang="th-TH" sz="2000" dirty="0"/>
        </a:p>
      </dgm:t>
    </dgm:pt>
    <dgm:pt modelId="{4C2B6E45-5F36-47A0-B4F7-FD3EDD9F53BE}" type="parTrans" cxnId="{F66854E1-70B5-47A8-B829-1DAB57975BC5}">
      <dgm:prSet/>
      <dgm:spPr/>
      <dgm:t>
        <a:bodyPr/>
        <a:lstStyle/>
        <a:p>
          <a:endParaRPr lang="th-TH"/>
        </a:p>
      </dgm:t>
    </dgm:pt>
    <dgm:pt modelId="{9F7DFC64-0375-4268-ACC1-A0E11AB2B9E7}" type="sibTrans" cxnId="{F66854E1-70B5-47A8-B829-1DAB57975BC5}">
      <dgm:prSet/>
      <dgm:spPr/>
      <dgm:t>
        <a:bodyPr/>
        <a:lstStyle/>
        <a:p>
          <a:endParaRPr lang="th-TH"/>
        </a:p>
      </dgm:t>
    </dgm:pt>
    <dgm:pt modelId="{B05A22B0-8D3F-4317-84D3-09B6861F8811}">
      <dgm:prSet phldrT="[Text]" custT="1"/>
      <dgm:spPr/>
      <dgm:t>
        <a:bodyPr/>
        <a:lstStyle/>
        <a:p>
          <a:endParaRPr lang="th-TH" sz="2000" dirty="0"/>
        </a:p>
      </dgm:t>
    </dgm:pt>
    <dgm:pt modelId="{17320F78-DEBC-4837-887F-B516F5966B05}" type="parTrans" cxnId="{92A06D80-90CF-45DC-97C9-606B608D8625}">
      <dgm:prSet/>
      <dgm:spPr/>
      <dgm:t>
        <a:bodyPr/>
        <a:lstStyle/>
        <a:p>
          <a:endParaRPr lang="th-TH"/>
        </a:p>
      </dgm:t>
    </dgm:pt>
    <dgm:pt modelId="{89F62524-7722-401B-8A75-4AFE5B1F1552}" type="sibTrans" cxnId="{92A06D80-90CF-45DC-97C9-606B608D8625}">
      <dgm:prSet/>
      <dgm:spPr/>
      <dgm:t>
        <a:bodyPr/>
        <a:lstStyle/>
        <a:p>
          <a:endParaRPr lang="th-TH"/>
        </a:p>
      </dgm:t>
    </dgm:pt>
    <dgm:pt modelId="{9D4B245C-459C-4513-B1B4-CF3C97C1358C}">
      <dgm:prSet phldrT="[Text]" custT="1"/>
      <dgm:spPr/>
      <dgm:t>
        <a:bodyPr/>
        <a:lstStyle/>
        <a:p>
          <a:endParaRPr lang="th-TH" sz="2000" dirty="0"/>
        </a:p>
      </dgm:t>
    </dgm:pt>
    <dgm:pt modelId="{7CCEE7AD-A9E1-4D99-8666-D5A0FF3A6DA6}" type="parTrans" cxnId="{3D1BEC13-0704-4D3A-A656-E243743F300C}">
      <dgm:prSet/>
      <dgm:spPr/>
      <dgm:t>
        <a:bodyPr/>
        <a:lstStyle/>
        <a:p>
          <a:endParaRPr lang="th-TH"/>
        </a:p>
      </dgm:t>
    </dgm:pt>
    <dgm:pt modelId="{E8E906ED-E0CC-4902-A080-57141F5A1B4C}" type="sibTrans" cxnId="{3D1BEC13-0704-4D3A-A656-E243743F300C}">
      <dgm:prSet/>
      <dgm:spPr/>
      <dgm:t>
        <a:bodyPr/>
        <a:lstStyle/>
        <a:p>
          <a:endParaRPr lang="th-TH"/>
        </a:p>
      </dgm:t>
    </dgm:pt>
    <dgm:pt modelId="{31FBCD3D-FCEB-417F-80FE-898D75B5DFC0}">
      <dgm:prSet phldrT="[Text]" custT="1"/>
      <dgm:spPr/>
      <dgm:t>
        <a:bodyPr/>
        <a:lstStyle/>
        <a:p>
          <a:endParaRPr lang="th-TH" sz="2000" dirty="0"/>
        </a:p>
      </dgm:t>
    </dgm:pt>
    <dgm:pt modelId="{B87E1109-C21C-4D45-98DB-CBB73175BA38}" type="parTrans" cxnId="{31C4D022-6CE7-4635-B770-9E51CA3B1B80}">
      <dgm:prSet/>
      <dgm:spPr/>
      <dgm:t>
        <a:bodyPr/>
        <a:lstStyle/>
        <a:p>
          <a:endParaRPr lang="th-TH"/>
        </a:p>
      </dgm:t>
    </dgm:pt>
    <dgm:pt modelId="{1BCCBCB8-C677-4045-BA9A-3B9C72891868}" type="sibTrans" cxnId="{31C4D022-6CE7-4635-B770-9E51CA3B1B80}">
      <dgm:prSet/>
      <dgm:spPr/>
      <dgm:t>
        <a:bodyPr/>
        <a:lstStyle/>
        <a:p>
          <a:endParaRPr lang="th-TH"/>
        </a:p>
      </dgm:t>
    </dgm:pt>
    <dgm:pt modelId="{EF8FBB12-1AAE-4CDA-AEFA-93CA36D9B384}" type="pres">
      <dgm:prSet presAssocID="{89E9B873-3009-49A4-A51F-01A6138FB8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1C9AB6B-7036-4E84-8126-CF2007AD7526}" type="pres">
      <dgm:prSet presAssocID="{89E9B873-3009-49A4-A51F-01A6138FB833}" presName="hierFlow" presStyleCnt="0"/>
      <dgm:spPr/>
    </dgm:pt>
    <dgm:pt modelId="{1C92D06A-E61F-4354-A14E-490677F0D614}" type="pres">
      <dgm:prSet presAssocID="{89E9B873-3009-49A4-A51F-01A6138FB8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97477EC-27FD-42ED-B731-947F08C079DD}" type="pres">
      <dgm:prSet presAssocID="{F13B75F6-FF83-41B4-B559-BC819F354336}" presName="Name14" presStyleCnt="0"/>
      <dgm:spPr/>
    </dgm:pt>
    <dgm:pt modelId="{10A2134A-7EEF-4962-B049-5B681855C2D3}" type="pres">
      <dgm:prSet presAssocID="{F13B75F6-FF83-41B4-B559-BC819F354336}" presName="level1Shape" presStyleLbl="node0" presStyleIdx="0" presStyleCnt="1" custScaleX="360385" custScaleY="176873" custLinFactY="-153823" custLinFactNeighborY="-200000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DDB2682-1BBB-446D-8EC2-C73C814D95C3}" type="pres">
      <dgm:prSet presAssocID="{F13B75F6-FF83-41B4-B559-BC819F354336}" presName="hierChild2" presStyleCnt="0"/>
      <dgm:spPr/>
    </dgm:pt>
    <dgm:pt modelId="{4765BA86-33A4-4A2B-A37F-892E6A85DC4A}" type="pres">
      <dgm:prSet presAssocID="{96C530A9-C358-4959-AE51-9440F1E2BBCB}" presName="Name19" presStyleLbl="parChTrans1D2" presStyleIdx="0" presStyleCnt="11"/>
      <dgm:spPr/>
      <dgm:t>
        <a:bodyPr/>
        <a:lstStyle/>
        <a:p>
          <a:endParaRPr lang="th-TH"/>
        </a:p>
      </dgm:t>
    </dgm:pt>
    <dgm:pt modelId="{A49C525F-2A68-43E6-8E6E-C6307DB3A886}" type="pres">
      <dgm:prSet presAssocID="{E91EBD13-C0E9-4F65-925F-F3470447B9FB}" presName="Name21" presStyleCnt="0"/>
      <dgm:spPr/>
    </dgm:pt>
    <dgm:pt modelId="{E0E879C2-9355-462A-AC22-DFB3BA68F729}" type="pres">
      <dgm:prSet presAssocID="{E91EBD13-C0E9-4F65-925F-F3470447B9FB}" presName="level2Shape" presStyleLbl="node2" presStyleIdx="0" presStyleCnt="11"/>
      <dgm:spPr/>
      <dgm:t>
        <a:bodyPr/>
        <a:lstStyle/>
        <a:p>
          <a:endParaRPr lang="th-TH"/>
        </a:p>
      </dgm:t>
    </dgm:pt>
    <dgm:pt modelId="{DC4DC8F1-4BF7-4315-8BF8-B5C60FBFD964}" type="pres">
      <dgm:prSet presAssocID="{E91EBD13-C0E9-4F65-925F-F3470447B9FB}" presName="hierChild3" presStyleCnt="0"/>
      <dgm:spPr/>
    </dgm:pt>
    <dgm:pt modelId="{58A445D8-E1C5-4C15-AE07-831C873B493D}" type="pres">
      <dgm:prSet presAssocID="{062BDCEA-3FB8-4A35-907F-4871952554ED}" presName="Name19" presStyleLbl="parChTrans1D2" presStyleIdx="1" presStyleCnt="11"/>
      <dgm:spPr/>
      <dgm:t>
        <a:bodyPr/>
        <a:lstStyle/>
        <a:p>
          <a:endParaRPr lang="th-TH"/>
        </a:p>
      </dgm:t>
    </dgm:pt>
    <dgm:pt modelId="{BA8AAF9B-AAE1-4F84-B21A-350EB10D263E}" type="pres">
      <dgm:prSet presAssocID="{C0DA0133-DA5D-43E1-95CD-E358430418F4}" presName="Name21" presStyleCnt="0"/>
      <dgm:spPr/>
    </dgm:pt>
    <dgm:pt modelId="{E2E34F4C-1BBE-494D-8B35-EC2E31DE03F7}" type="pres">
      <dgm:prSet presAssocID="{C0DA0133-DA5D-43E1-95CD-E358430418F4}" presName="level2Shape" presStyleLbl="node2" presStyleIdx="1" presStyleCnt="11"/>
      <dgm:spPr/>
      <dgm:t>
        <a:bodyPr/>
        <a:lstStyle/>
        <a:p>
          <a:endParaRPr lang="th-TH"/>
        </a:p>
      </dgm:t>
    </dgm:pt>
    <dgm:pt modelId="{F765E930-9B7D-4DF7-B53A-80840298FF7A}" type="pres">
      <dgm:prSet presAssocID="{C0DA0133-DA5D-43E1-95CD-E358430418F4}" presName="hierChild3" presStyleCnt="0"/>
      <dgm:spPr/>
    </dgm:pt>
    <dgm:pt modelId="{C8A91185-224D-4CE0-B5F6-9519C47B142E}" type="pres">
      <dgm:prSet presAssocID="{795B24D8-4569-47E7-8583-05BE1029DB38}" presName="Name19" presStyleLbl="parChTrans1D2" presStyleIdx="2" presStyleCnt="11"/>
      <dgm:spPr/>
      <dgm:t>
        <a:bodyPr/>
        <a:lstStyle/>
        <a:p>
          <a:endParaRPr lang="th-TH"/>
        </a:p>
      </dgm:t>
    </dgm:pt>
    <dgm:pt modelId="{3294F930-0C82-470A-A14E-7A2AB3C43689}" type="pres">
      <dgm:prSet presAssocID="{3B4B4FE3-A331-42B9-A671-9010EAA3DFF8}" presName="Name21" presStyleCnt="0"/>
      <dgm:spPr/>
    </dgm:pt>
    <dgm:pt modelId="{4BADF1DB-D5B4-4C82-A59E-5DC9FA2F7DED}" type="pres">
      <dgm:prSet presAssocID="{3B4B4FE3-A331-42B9-A671-9010EAA3DFF8}" presName="level2Shape" presStyleLbl="node2" presStyleIdx="2" presStyleCnt="11"/>
      <dgm:spPr/>
      <dgm:t>
        <a:bodyPr/>
        <a:lstStyle/>
        <a:p>
          <a:endParaRPr lang="th-TH"/>
        </a:p>
      </dgm:t>
    </dgm:pt>
    <dgm:pt modelId="{61209A09-A98C-457D-BD5F-67A44288651D}" type="pres">
      <dgm:prSet presAssocID="{3B4B4FE3-A331-42B9-A671-9010EAA3DFF8}" presName="hierChild3" presStyleCnt="0"/>
      <dgm:spPr/>
    </dgm:pt>
    <dgm:pt modelId="{F0CEA5B1-5105-4C28-BA6C-DB7BEB86F4CC}" type="pres">
      <dgm:prSet presAssocID="{FDB761DB-5EE6-4210-B1FA-5253E65F8B56}" presName="Name19" presStyleLbl="parChTrans1D2" presStyleIdx="3" presStyleCnt="11"/>
      <dgm:spPr/>
      <dgm:t>
        <a:bodyPr/>
        <a:lstStyle/>
        <a:p>
          <a:endParaRPr lang="th-TH"/>
        </a:p>
      </dgm:t>
    </dgm:pt>
    <dgm:pt modelId="{705ABC98-BBA1-4178-80A5-5AF329F2797E}" type="pres">
      <dgm:prSet presAssocID="{A3F81FB7-3362-479B-A659-0C84D9D79192}" presName="Name21" presStyleCnt="0"/>
      <dgm:spPr/>
    </dgm:pt>
    <dgm:pt modelId="{2B0B57BF-7ECD-4D92-9039-E695C879B443}" type="pres">
      <dgm:prSet presAssocID="{A3F81FB7-3362-479B-A659-0C84D9D79192}" presName="level2Shape" presStyleLbl="node2" presStyleIdx="3" presStyleCnt="11"/>
      <dgm:spPr/>
      <dgm:t>
        <a:bodyPr/>
        <a:lstStyle/>
        <a:p>
          <a:endParaRPr lang="th-TH"/>
        </a:p>
      </dgm:t>
    </dgm:pt>
    <dgm:pt modelId="{A42B9E72-6966-407B-9F31-EAD719FB0E24}" type="pres">
      <dgm:prSet presAssocID="{A3F81FB7-3362-479B-A659-0C84D9D79192}" presName="hierChild3" presStyleCnt="0"/>
      <dgm:spPr/>
    </dgm:pt>
    <dgm:pt modelId="{CE72AEF3-9F35-4C78-8FC2-05E7E388CA50}" type="pres">
      <dgm:prSet presAssocID="{60DFF4E0-FE14-4529-9D18-14D726635DD5}" presName="Name19" presStyleLbl="parChTrans1D2" presStyleIdx="4" presStyleCnt="11"/>
      <dgm:spPr/>
      <dgm:t>
        <a:bodyPr/>
        <a:lstStyle/>
        <a:p>
          <a:endParaRPr lang="th-TH"/>
        </a:p>
      </dgm:t>
    </dgm:pt>
    <dgm:pt modelId="{99D90503-AC91-4411-AC6F-7951390A4991}" type="pres">
      <dgm:prSet presAssocID="{0B555C88-DF24-480D-9A6F-507C106BAD4F}" presName="Name21" presStyleCnt="0"/>
      <dgm:spPr/>
    </dgm:pt>
    <dgm:pt modelId="{95708103-2992-42AA-A5ED-4C03B3FDF59C}" type="pres">
      <dgm:prSet presAssocID="{0B555C88-DF24-480D-9A6F-507C106BAD4F}" presName="level2Shape" presStyleLbl="node2" presStyleIdx="4" presStyleCnt="11"/>
      <dgm:spPr/>
      <dgm:t>
        <a:bodyPr/>
        <a:lstStyle/>
        <a:p>
          <a:endParaRPr lang="th-TH"/>
        </a:p>
      </dgm:t>
    </dgm:pt>
    <dgm:pt modelId="{E0A15824-1410-49BA-A897-EAF4FC1B860D}" type="pres">
      <dgm:prSet presAssocID="{0B555C88-DF24-480D-9A6F-507C106BAD4F}" presName="hierChild3" presStyleCnt="0"/>
      <dgm:spPr/>
    </dgm:pt>
    <dgm:pt modelId="{0F4F0DE7-BD97-43AD-9F6B-6E9F2F651BB3}" type="pres">
      <dgm:prSet presAssocID="{33444F3C-8647-4854-8427-1D468A223451}" presName="Name19" presStyleLbl="parChTrans1D2" presStyleIdx="5" presStyleCnt="11"/>
      <dgm:spPr/>
      <dgm:t>
        <a:bodyPr/>
        <a:lstStyle/>
        <a:p>
          <a:endParaRPr lang="th-TH"/>
        </a:p>
      </dgm:t>
    </dgm:pt>
    <dgm:pt modelId="{A0B0793E-414E-4A9C-853F-D83A405B766B}" type="pres">
      <dgm:prSet presAssocID="{C10CDA8F-486D-4840-9B3E-70A58CB4AFCC}" presName="Name21" presStyleCnt="0"/>
      <dgm:spPr/>
    </dgm:pt>
    <dgm:pt modelId="{2720F836-A99F-4814-B8A9-715CC827D4CA}" type="pres">
      <dgm:prSet presAssocID="{C10CDA8F-486D-4840-9B3E-70A58CB4AFCC}" presName="level2Shape" presStyleLbl="node2" presStyleIdx="5" presStyleCnt="11"/>
      <dgm:spPr/>
      <dgm:t>
        <a:bodyPr/>
        <a:lstStyle/>
        <a:p>
          <a:endParaRPr lang="th-TH"/>
        </a:p>
      </dgm:t>
    </dgm:pt>
    <dgm:pt modelId="{3943EB66-D884-462D-9D90-D1E7F4FC7764}" type="pres">
      <dgm:prSet presAssocID="{C10CDA8F-486D-4840-9B3E-70A58CB4AFCC}" presName="hierChild3" presStyleCnt="0"/>
      <dgm:spPr/>
    </dgm:pt>
    <dgm:pt modelId="{A1A5CFE1-0B1B-4AEE-921B-5F706A68AB89}" type="pres">
      <dgm:prSet presAssocID="{1D3F28CB-0392-4248-97A8-1E04FC617729}" presName="Name19" presStyleLbl="parChTrans1D2" presStyleIdx="6" presStyleCnt="11"/>
      <dgm:spPr/>
      <dgm:t>
        <a:bodyPr/>
        <a:lstStyle/>
        <a:p>
          <a:endParaRPr lang="th-TH"/>
        </a:p>
      </dgm:t>
    </dgm:pt>
    <dgm:pt modelId="{465E04E5-2156-4198-96A3-E0CEF8C1AB71}" type="pres">
      <dgm:prSet presAssocID="{1E9F7E47-3198-4A99-A2C3-C81F339AFD4E}" presName="Name21" presStyleCnt="0"/>
      <dgm:spPr/>
    </dgm:pt>
    <dgm:pt modelId="{ACFF050C-4C58-43C9-967E-2A04B3DE8D73}" type="pres">
      <dgm:prSet presAssocID="{1E9F7E47-3198-4A99-A2C3-C81F339AFD4E}" presName="level2Shape" presStyleLbl="node2" presStyleIdx="6" presStyleCnt="11"/>
      <dgm:spPr/>
      <dgm:t>
        <a:bodyPr/>
        <a:lstStyle/>
        <a:p>
          <a:endParaRPr lang="th-TH"/>
        </a:p>
      </dgm:t>
    </dgm:pt>
    <dgm:pt modelId="{80B04F6C-E4A7-4EA9-A21E-FC36DF494A1A}" type="pres">
      <dgm:prSet presAssocID="{1E9F7E47-3198-4A99-A2C3-C81F339AFD4E}" presName="hierChild3" presStyleCnt="0"/>
      <dgm:spPr/>
    </dgm:pt>
    <dgm:pt modelId="{44EE0850-18DD-4D05-87F5-3A4416D8978A}" type="pres">
      <dgm:prSet presAssocID="{4C2B6E45-5F36-47A0-B4F7-FD3EDD9F53BE}" presName="Name19" presStyleLbl="parChTrans1D2" presStyleIdx="7" presStyleCnt="11"/>
      <dgm:spPr/>
      <dgm:t>
        <a:bodyPr/>
        <a:lstStyle/>
        <a:p>
          <a:endParaRPr lang="th-TH"/>
        </a:p>
      </dgm:t>
    </dgm:pt>
    <dgm:pt modelId="{28377E14-1E3C-4300-B142-39E35ADBEFF5}" type="pres">
      <dgm:prSet presAssocID="{99D4D166-8BB1-4A32-B318-B9F6D6C51544}" presName="Name21" presStyleCnt="0"/>
      <dgm:spPr/>
    </dgm:pt>
    <dgm:pt modelId="{81E50B67-15F7-4E15-A5DE-0ED084B01505}" type="pres">
      <dgm:prSet presAssocID="{99D4D166-8BB1-4A32-B318-B9F6D6C51544}" presName="level2Shape" presStyleLbl="node2" presStyleIdx="7" presStyleCnt="11"/>
      <dgm:spPr/>
      <dgm:t>
        <a:bodyPr/>
        <a:lstStyle/>
        <a:p>
          <a:endParaRPr lang="th-TH"/>
        </a:p>
      </dgm:t>
    </dgm:pt>
    <dgm:pt modelId="{39627FFE-0F48-48E5-A69D-9078FDA8FED1}" type="pres">
      <dgm:prSet presAssocID="{99D4D166-8BB1-4A32-B318-B9F6D6C51544}" presName="hierChild3" presStyleCnt="0"/>
      <dgm:spPr/>
    </dgm:pt>
    <dgm:pt modelId="{AC77A325-5B8E-4CB0-8182-9C31A36559F8}" type="pres">
      <dgm:prSet presAssocID="{17320F78-DEBC-4837-887F-B516F5966B05}" presName="Name19" presStyleLbl="parChTrans1D2" presStyleIdx="8" presStyleCnt="11"/>
      <dgm:spPr/>
      <dgm:t>
        <a:bodyPr/>
        <a:lstStyle/>
        <a:p>
          <a:endParaRPr lang="th-TH"/>
        </a:p>
      </dgm:t>
    </dgm:pt>
    <dgm:pt modelId="{AAACDDA1-9391-4D49-9998-67C2E8D91524}" type="pres">
      <dgm:prSet presAssocID="{B05A22B0-8D3F-4317-84D3-09B6861F8811}" presName="Name21" presStyleCnt="0"/>
      <dgm:spPr/>
    </dgm:pt>
    <dgm:pt modelId="{EE2F2972-B638-438A-8600-4FEF69504052}" type="pres">
      <dgm:prSet presAssocID="{B05A22B0-8D3F-4317-84D3-09B6861F8811}" presName="level2Shape" presStyleLbl="node2" presStyleIdx="8" presStyleCnt="11"/>
      <dgm:spPr/>
      <dgm:t>
        <a:bodyPr/>
        <a:lstStyle/>
        <a:p>
          <a:endParaRPr lang="th-TH"/>
        </a:p>
      </dgm:t>
    </dgm:pt>
    <dgm:pt modelId="{279DB831-8F70-463E-91B0-CF8063406FE3}" type="pres">
      <dgm:prSet presAssocID="{B05A22B0-8D3F-4317-84D3-09B6861F8811}" presName="hierChild3" presStyleCnt="0"/>
      <dgm:spPr/>
    </dgm:pt>
    <dgm:pt modelId="{8DD8FA02-FBD3-4BD2-8034-18D984296089}" type="pres">
      <dgm:prSet presAssocID="{7CCEE7AD-A9E1-4D99-8666-D5A0FF3A6DA6}" presName="Name19" presStyleLbl="parChTrans1D2" presStyleIdx="9" presStyleCnt="11"/>
      <dgm:spPr/>
      <dgm:t>
        <a:bodyPr/>
        <a:lstStyle/>
        <a:p>
          <a:endParaRPr lang="th-TH"/>
        </a:p>
      </dgm:t>
    </dgm:pt>
    <dgm:pt modelId="{944DD253-8BB5-49AD-9396-4B160825453F}" type="pres">
      <dgm:prSet presAssocID="{9D4B245C-459C-4513-B1B4-CF3C97C1358C}" presName="Name21" presStyleCnt="0"/>
      <dgm:spPr/>
    </dgm:pt>
    <dgm:pt modelId="{82F275B8-07B2-4FDF-B813-1A9C475C9045}" type="pres">
      <dgm:prSet presAssocID="{9D4B245C-459C-4513-B1B4-CF3C97C1358C}" presName="level2Shape" presStyleLbl="node2" presStyleIdx="9" presStyleCnt="11"/>
      <dgm:spPr/>
      <dgm:t>
        <a:bodyPr/>
        <a:lstStyle/>
        <a:p>
          <a:endParaRPr lang="th-TH"/>
        </a:p>
      </dgm:t>
    </dgm:pt>
    <dgm:pt modelId="{1C71ACFC-BEC4-456F-A965-5D47931D10BF}" type="pres">
      <dgm:prSet presAssocID="{9D4B245C-459C-4513-B1B4-CF3C97C1358C}" presName="hierChild3" presStyleCnt="0"/>
      <dgm:spPr/>
    </dgm:pt>
    <dgm:pt modelId="{53802E8C-B25B-4E0F-83E2-659AA77E7621}" type="pres">
      <dgm:prSet presAssocID="{B87E1109-C21C-4D45-98DB-CBB73175BA38}" presName="Name19" presStyleLbl="parChTrans1D2" presStyleIdx="10" presStyleCnt="11"/>
      <dgm:spPr/>
      <dgm:t>
        <a:bodyPr/>
        <a:lstStyle/>
        <a:p>
          <a:endParaRPr lang="th-TH"/>
        </a:p>
      </dgm:t>
    </dgm:pt>
    <dgm:pt modelId="{8841BD5F-5B3D-4229-BF0A-254634F12E67}" type="pres">
      <dgm:prSet presAssocID="{31FBCD3D-FCEB-417F-80FE-898D75B5DFC0}" presName="Name21" presStyleCnt="0"/>
      <dgm:spPr/>
    </dgm:pt>
    <dgm:pt modelId="{9145A003-3F60-43B5-8690-CFEC9A5BCAC1}" type="pres">
      <dgm:prSet presAssocID="{31FBCD3D-FCEB-417F-80FE-898D75B5DFC0}" presName="level2Shape" presStyleLbl="node2" presStyleIdx="10" presStyleCnt="11"/>
      <dgm:spPr/>
      <dgm:t>
        <a:bodyPr/>
        <a:lstStyle/>
        <a:p>
          <a:endParaRPr lang="th-TH"/>
        </a:p>
      </dgm:t>
    </dgm:pt>
    <dgm:pt modelId="{F5495875-E1A9-4A53-93F5-80849A2224EA}" type="pres">
      <dgm:prSet presAssocID="{31FBCD3D-FCEB-417F-80FE-898D75B5DFC0}" presName="hierChild3" presStyleCnt="0"/>
      <dgm:spPr/>
    </dgm:pt>
    <dgm:pt modelId="{45389D97-3758-4E91-AB20-209F7A3E95CF}" type="pres">
      <dgm:prSet presAssocID="{89E9B873-3009-49A4-A51F-01A6138FB833}" presName="bgShapesFlow" presStyleCnt="0"/>
      <dgm:spPr/>
    </dgm:pt>
  </dgm:ptLst>
  <dgm:cxnLst>
    <dgm:cxn modelId="{C79A2EC4-A29C-423C-9DA4-7523C397D00D}" srcId="{F13B75F6-FF83-41B4-B559-BC819F354336}" destId="{3B4B4FE3-A331-42B9-A671-9010EAA3DFF8}" srcOrd="2" destOrd="0" parTransId="{795B24D8-4569-47E7-8583-05BE1029DB38}" sibTransId="{E0487968-3A42-4FBE-AB9E-74C3BAA67D65}"/>
    <dgm:cxn modelId="{6B2C72C4-C200-4004-BB86-DF3AE2B7C80E}" type="presOf" srcId="{3B4B4FE3-A331-42B9-A671-9010EAA3DFF8}" destId="{4BADF1DB-D5B4-4C82-A59E-5DC9FA2F7DED}" srcOrd="0" destOrd="0" presId="urn:microsoft.com/office/officeart/2005/8/layout/hierarchy6"/>
    <dgm:cxn modelId="{ECF0D45B-0FB1-4B30-96C6-E1C4BC1F0CE8}" srcId="{F13B75F6-FF83-41B4-B559-BC819F354336}" destId="{E91EBD13-C0E9-4F65-925F-F3470447B9FB}" srcOrd="0" destOrd="0" parTransId="{96C530A9-C358-4959-AE51-9440F1E2BBCB}" sibTransId="{9C0BEDDB-C7E3-48E8-A9A8-70C3DC056D54}"/>
    <dgm:cxn modelId="{98D7F1CA-B912-4019-8196-7C0442033FED}" type="presOf" srcId="{99D4D166-8BB1-4A32-B318-B9F6D6C51544}" destId="{81E50B67-15F7-4E15-A5DE-0ED084B01505}" srcOrd="0" destOrd="0" presId="urn:microsoft.com/office/officeart/2005/8/layout/hierarchy6"/>
    <dgm:cxn modelId="{F5638241-F54D-4DB8-8026-4C5D3CE272D7}" type="presOf" srcId="{FDB761DB-5EE6-4210-B1FA-5253E65F8B56}" destId="{F0CEA5B1-5105-4C28-BA6C-DB7BEB86F4CC}" srcOrd="0" destOrd="0" presId="urn:microsoft.com/office/officeart/2005/8/layout/hierarchy6"/>
    <dgm:cxn modelId="{3646B828-97EB-4513-A1FB-71A05787F565}" type="presOf" srcId="{C10CDA8F-486D-4840-9B3E-70A58CB4AFCC}" destId="{2720F836-A99F-4814-B8A9-715CC827D4CA}" srcOrd="0" destOrd="0" presId="urn:microsoft.com/office/officeart/2005/8/layout/hierarchy6"/>
    <dgm:cxn modelId="{92A06D80-90CF-45DC-97C9-606B608D8625}" srcId="{F13B75F6-FF83-41B4-B559-BC819F354336}" destId="{B05A22B0-8D3F-4317-84D3-09B6861F8811}" srcOrd="8" destOrd="0" parTransId="{17320F78-DEBC-4837-887F-B516F5966B05}" sibTransId="{89F62524-7722-401B-8A75-4AFE5B1F1552}"/>
    <dgm:cxn modelId="{32712ECA-8742-4620-8212-2464B501F2A3}" type="presOf" srcId="{0B555C88-DF24-480D-9A6F-507C106BAD4F}" destId="{95708103-2992-42AA-A5ED-4C03B3FDF59C}" srcOrd="0" destOrd="0" presId="urn:microsoft.com/office/officeart/2005/8/layout/hierarchy6"/>
    <dgm:cxn modelId="{F85B61F7-EC13-4F00-87DC-C5F0AAD47547}" type="presOf" srcId="{7CCEE7AD-A9E1-4D99-8666-D5A0FF3A6DA6}" destId="{8DD8FA02-FBD3-4BD2-8034-18D984296089}" srcOrd="0" destOrd="0" presId="urn:microsoft.com/office/officeart/2005/8/layout/hierarchy6"/>
    <dgm:cxn modelId="{210B6534-3400-446B-A504-BDA67A568AB2}" type="presOf" srcId="{A3F81FB7-3362-479B-A659-0C84D9D79192}" destId="{2B0B57BF-7ECD-4D92-9039-E695C879B443}" srcOrd="0" destOrd="0" presId="urn:microsoft.com/office/officeart/2005/8/layout/hierarchy6"/>
    <dgm:cxn modelId="{D72D5923-659E-49C9-9371-9342D88084E4}" srcId="{F13B75F6-FF83-41B4-B559-BC819F354336}" destId="{0B555C88-DF24-480D-9A6F-507C106BAD4F}" srcOrd="4" destOrd="0" parTransId="{60DFF4E0-FE14-4529-9D18-14D726635DD5}" sibTransId="{33323BBF-5AA9-4D23-8F32-6D7C6A195BDF}"/>
    <dgm:cxn modelId="{A80A8B51-D407-4953-B023-91CCE7902590}" srcId="{F13B75F6-FF83-41B4-B559-BC819F354336}" destId="{C0DA0133-DA5D-43E1-95CD-E358430418F4}" srcOrd="1" destOrd="0" parTransId="{062BDCEA-3FB8-4A35-907F-4871952554ED}" sibTransId="{7165AB38-C851-4583-8AE7-54230EE31E8B}"/>
    <dgm:cxn modelId="{2F8D4403-5F79-4756-AA8D-3833736C6035}" type="presOf" srcId="{C0DA0133-DA5D-43E1-95CD-E358430418F4}" destId="{E2E34F4C-1BBE-494D-8B35-EC2E31DE03F7}" srcOrd="0" destOrd="0" presId="urn:microsoft.com/office/officeart/2005/8/layout/hierarchy6"/>
    <dgm:cxn modelId="{31C4D022-6CE7-4635-B770-9E51CA3B1B80}" srcId="{F13B75F6-FF83-41B4-B559-BC819F354336}" destId="{31FBCD3D-FCEB-417F-80FE-898D75B5DFC0}" srcOrd="10" destOrd="0" parTransId="{B87E1109-C21C-4D45-98DB-CBB73175BA38}" sibTransId="{1BCCBCB8-C677-4045-BA9A-3B9C72891868}"/>
    <dgm:cxn modelId="{9AE4C927-7E4D-4B2E-9A50-BB8A6D1653BE}" type="presOf" srcId="{4C2B6E45-5F36-47A0-B4F7-FD3EDD9F53BE}" destId="{44EE0850-18DD-4D05-87F5-3A4416D8978A}" srcOrd="0" destOrd="0" presId="urn:microsoft.com/office/officeart/2005/8/layout/hierarchy6"/>
    <dgm:cxn modelId="{D3A9D7E0-C9D8-406E-B61D-B33B30395574}" srcId="{F13B75F6-FF83-41B4-B559-BC819F354336}" destId="{1E9F7E47-3198-4A99-A2C3-C81F339AFD4E}" srcOrd="6" destOrd="0" parTransId="{1D3F28CB-0392-4248-97A8-1E04FC617729}" sibTransId="{728639EC-1407-4052-8A5C-AE58CEF500F1}"/>
    <dgm:cxn modelId="{C3215768-7415-450C-B2F7-36B940D86C43}" type="presOf" srcId="{33444F3C-8647-4854-8427-1D468A223451}" destId="{0F4F0DE7-BD97-43AD-9F6B-6E9F2F651BB3}" srcOrd="0" destOrd="0" presId="urn:microsoft.com/office/officeart/2005/8/layout/hierarchy6"/>
    <dgm:cxn modelId="{15DA15F0-4B35-4D29-9E17-516892E5C1F5}" type="presOf" srcId="{31FBCD3D-FCEB-417F-80FE-898D75B5DFC0}" destId="{9145A003-3F60-43B5-8690-CFEC9A5BCAC1}" srcOrd="0" destOrd="0" presId="urn:microsoft.com/office/officeart/2005/8/layout/hierarchy6"/>
    <dgm:cxn modelId="{7CECECB8-2F1D-4E68-B8B7-383DE790C0FE}" type="presOf" srcId="{B05A22B0-8D3F-4317-84D3-09B6861F8811}" destId="{EE2F2972-B638-438A-8600-4FEF69504052}" srcOrd="0" destOrd="0" presId="urn:microsoft.com/office/officeart/2005/8/layout/hierarchy6"/>
    <dgm:cxn modelId="{C1AF3340-94A3-4FF8-B071-D04818A7F416}" type="presOf" srcId="{60DFF4E0-FE14-4529-9D18-14D726635DD5}" destId="{CE72AEF3-9F35-4C78-8FC2-05E7E388CA50}" srcOrd="0" destOrd="0" presId="urn:microsoft.com/office/officeart/2005/8/layout/hierarchy6"/>
    <dgm:cxn modelId="{3D1BEC13-0704-4D3A-A656-E243743F300C}" srcId="{F13B75F6-FF83-41B4-B559-BC819F354336}" destId="{9D4B245C-459C-4513-B1B4-CF3C97C1358C}" srcOrd="9" destOrd="0" parTransId="{7CCEE7AD-A9E1-4D99-8666-D5A0FF3A6DA6}" sibTransId="{E8E906ED-E0CC-4902-A080-57141F5A1B4C}"/>
    <dgm:cxn modelId="{2C0E4CF7-57E7-4789-97B7-6F0619489685}" type="presOf" srcId="{062BDCEA-3FB8-4A35-907F-4871952554ED}" destId="{58A445D8-E1C5-4C15-AE07-831C873B493D}" srcOrd="0" destOrd="0" presId="urn:microsoft.com/office/officeart/2005/8/layout/hierarchy6"/>
    <dgm:cxn modelId="{4A3A5F42-2D16-4E66-9317-9367B77FEB60}" srcId="{F13B75F6-FF83-41B4-B559-BC819F354336}" destId="{C10CDA8F-486D-4840-9B3E-70A58CB4AFCC}" srcOrd="5" destOrd="0" parTransId="{33444F3C-8647-4854-8427-1D468A223451}" sibTransId="{59FDA369-1BC8-4882-9284-51D1E4A2DAF0}"/>
    <dgm:cxn modelId="{9875CB0A-4248-4043-8B53-BFE6AE4E1A07}" type="presOf" srcId="{F13B75F6-FF83-41B4-B559-BC819F354336}" destId="{10A2134A-7EEF-4962-B049-5B681855C2D3}" srcOrd="0" destOrd="0" presId="urn:microsoft.com/office/officeart/2005/8/layout/hierarchy6"/>
    <dgm:cxn modelId="{01C9B2CB-EAC0-4C2F-A2EB-F4A61112A92F}" type="presOf" srcId="{17320F78-DEBC-4837-887F-B516F5966B05}" destId="{AC77A325-5B8E-4CB0-8182-9C31A36559F8}" srcOrd="0" destOrd="0" presId="urn:microsoft.com/office/officeart/2005/8/layout/hierarchy6"/>
    <dgm:cxn modelId="{F66854E1-70B5-47A8-B829-1DAB57975BC5}" srcId="{F13B75F6-FF83-41B4-B559-BC819F354336}" destId="{99D4D166-8BB1-4A32-B318-B9F6D6C51544}" srcOrd="7" destOrd="0" parTransId="{4C2B6E45-5F36-47A0-B4F7-FD3EDD9F53BE}" sibTransId="{9F7DFC64-0375-4268-ACC1-A0E11AB2B9E7}"/>
    <dgm:cxn modelId="{46C44193-4144-4E1A-B5A5-54B53D193E7E}" type="presOf" srcId="{96C530A9-C358-4959-AE51-9440F1E2BBCB}" destId="{4765BA86-33A4-4A2B-A37F-892E6A85DC4A}" srcOrd="0" destOrd="0" presId="urn:microsoft.com/office/officeart/2005/8/layout/hierarchy6"/>
    <dgm:cxn modelId="{ABBB77E6-A357-4F84-8326-BD1A7A9EC621}" type="presOf" srcId="{1D3F28CB-0392-4248-97A8-1E04FC617729}" destId="{A1A5CFE1-0B1B-4AEE-921B-5F706A68AB89}" srcOrd="0" destOrd="0" presId="urn:microsoft.com/office/officeart/2005/8/layout/hierarchy6"/>
    <dgm:cxn modelId="{49DA1212-4D48-4DC2-A60E-DA0DC9675165}" type="presOf" srcId="{795B24D8-4569-47E7-8583-05BE1029DB38}" destId="{C8A91185-224D-4CE0-B5F6-9519C47B142E}" srcOrd="0" destOrd="0" presId="urn:microsoft.com/office/officeart/2005/8/layout/hierarchy6"/>
    <dgm:cxn modelId="{B058AF8D-94CC-4090-BB37-9BF4EA185BDE}" type="presOf" srcId="{1E9F7E47-3198-4A99-A2C3-C81F339AFD4E}" destId="{ACFF050C-4C58-43C9-967E-2A04B3DE8D73}" srcOrd="0" destOrd="0" presId="urn:microsoft.com/office/officeart/2005/8/layout/hierarchy6"/>
    <dgm:cxn modelId="{FFF939C4-E0CB-4441-932E-B50F961FC553}" type="presOf" srcId="{B87E1109-C21C-4D45-98DB-CBB73175BA38}" destId="{53802E8C-B25B-4E0F-83E2-659AA77E7621}" srcOrd="0" destOrd="0" presId="urn:microsoft.com/office/officeart/2005/8/layout/hierarchy6"/>
    <dgm:cxn modelId="{D0A74E41-A2B1-4B9D-BB59-359C5EBD99E5}" type="presOf" srcId="{89E9B873-3009-49A4-A51F-01A6138FB833}" destId="{EF8FBB12-1AAE-4CDA-AEFA-93CA36D9B384}" srcOrd="0" destOrd="0" presId="urn:microsoft.com/office/officeart/2005/8/layout/hierarchy6"/>
    <dgm:cxn modelId="{4805945C-F9C7-4261-8BB7-58EB732AEAF9}" srcId="{F13B75F6-FF83-41B4-B559-BC819F354336}" destId="{A3F81FB7-3362-479B-A659-0C84D9D79192}" srcOrd="3" destOrd="0" parTransId="{FDB761DB-5EE6-4210-B1FA-5253E65F8B56}" sibTransId="{FA379361-BCE0-48B6-98CA-42B66F6E3070}"/>
    <dgm:cxn modelId="{24C25FE7-B393-4780-9103-A5F947BB2C95}" type="presOf" srcId="{E91EBD13-C0E9-4F65-925F-F3470447B9FB}" destId="{E0E879C2-9355-462A-AC22-DFB3BA68F729}" srcOrd="0" destOrd="0" presId="urn:microsoft.com/office/officeart/2005/8/layout/hierarchy6"/>
    <dgm:cxn modelId="{53916360-93BE-4FB3-8623-38196062F47A}" srcId="{89E9B873-3009-49A4-A51F-01A6138FB833}" destId="{F13B75F6-FF83-41B4-B559-BC819F354336}" srcOrd="0" destOrd="0" parTransId="{4B904F5C-7012-47E3-9813-50555D95E56B}" sibTransId="{761E6BB6-3EA8-4650-868E-B90A09CF49D2}"/>
    <dgm:cxn modelId="{D4EA9E15-906E-46BD-8EFF-1C540542E8E0}" type="presOf" srcId="{9D4B245C-459C-4513-B1B4-CF3C97C1358C}" destId="{82F275B8-07B2-4FDF-B813-1A9C475C9045}" srcOrd="0" destOrd="0" presId="urn:microsoft.com/office/officeart/2005/8/layout/hierarchy6"/>
    <dgm:cxn modelId="{98C17FDD-4021-4BB6-B146-CC745821F098}" type="presParOf" srcId="{EF8FBB12-1AAE-4CDA-AEFA-93CA36D9B384}" destId="{11C9AB6B-7036-4E84-8126-CF2007AD7526}" srcOrd="0" destOrd="0" presId="urn:microsoft.com/office/officeart/2005/8/layout/hierarchy6"/>
    <dgm:cxn modelId="{BE51DB17-2207-43EC-B149-762DB1B099B4}" type="presParOf" srcId="{11C9AB6B-7036-4E84-8126-CF2007AD7526}" destId="{1C92D06A-E61F-4354-A14E-490677F0D614}" srcOrd="0" destOrd="0" presId="urn:microsoft.com/office/officeart/2005/8/layout/hierarchy6"/>
    <dgm:cxn modelId="{F9555C4F-8C5D-4720-B491-2B2AAE920D28}" type="presParOf" srcId="{1C92D06A-E61F-4354-A14E-490677F0D614}" destId="{297477EC-27FD-42ED-B731-947F08C079DD}" srcOrd="0" destOrd="0" presId="urn:microsoft.com/office/officeart/2005/8/layout/hierarchy6"/>
    <dgm:cxn modelId="{366193A5-20BA-45A2-80AD-9C571C56285F}" type="presParOf" srcId="{297477EC-27FD-42ED-B731-947F08C079DD}" destId="{10A2134A-7EEF-4962-B049-5B681855C2D3}" srcOrd="0" destOrd="0" presId="urn:microsoft.com/office/officeart/2005/8/layout/hierarchy6"/>
    <dgm:cxn modelId="{C97352DA-6655-4977-938C-DE44AD2E556D}" type="presParOf" srcId="{297477EC-27FD-42ED-B731-947F08C079DD}" destId="{DDDB2682-1BBB-446D-8EC2-C73C814D95C3}" srcOrd="1" destOrd="0" presId="urn:microsoft.com/office/officeart/2005/8/layout/hierarchy6"/>
    <dgm:cxn modelId="{00CA5936-17DE-48DE-AEFA-4F2E0BC6DCBF}" type="presParOf" srcId="{DDDB2682-1BBB-446D-8EC2-C73C814D95C3}" destId="{4765BA86-33A4-4A2B-A37F-892E6A85DC4A}" srcOrd="0" destOrd="0" presId="urn:microsoft.com/office/officeart/2005/8/layout/hierarchy6"/>
    <dgm:cxn modelId="{ECABCD5D-C9C8-4727-B4FE-040569EE72BC}" type="presParOf" srcId="{DDDB2682-1BBB-446D-8EC2-C73C814D95C3}" destId="{A49C525F-2A68-43E6-8E6E-C6307DB3A886}" srcOrd="1" destOrd="0" presId="urn:microsoft.com/office/officeart/2005/8/layout/hierarchy6"/>
    <dgm:cxn modelId="{8FCBFBB0-C8BB-48E1-9B74-F7FAA07B0F10}" type="presParOf" srcId="{A49C525F-2A68-43E6-8E6E-C6307DB3A886}" destId="{E0E879C2-9355-462A-AC22-DFB3BA68F729}" srcOrd="0" destOrd="0" presId="urn:microsoft.com/office/officeart/2005/8/layout/hierarchy6"/>
    <dgm:cxn modelId="{FE3C47B0-75C6-4F87-A844-047C3F9D8AA8}" type="presParOf" srcId="{A49C525F-2A68-43E6-8E6E-C6307DB3A886}" destId="{DC4DC8F1-4BF7-4315-8BF8-B5C60FBFD964}" srcOrd="1" destOrd="0" presId="urn:microsoft.com/office/officeart/2005/8/layout/hierarchy6"/>
    <dgm:cxn modelId="{7A27FFAD-851E-41E9-8B84-EF456BB4B438}" type="presParOf" srcId="{DDDB2682-1BBB-446D-8EC2-C73C814D95C3}" destId="{58A445D8-E1C5-4C15-AE07-831C873B493D}" srcOrd="2" destOrd="0" presId="urn:microsoft.com/office/officeart/2005/8/layout/hierarchy6"/>
    <dgm:cxn modelId="{57A95532-74E6-42C2-937F-DC609B93C384}" type="presParOf" srcId="{DDDB2682-1BBB-446D-8EC2-C73C814D95C3}" destId="{BA8AAF9B-AAE1-4F84-B21A-350EB10D263E}" srcOrd="3" destOrd="0" presId="urn:microsoft.com/office/officeart/2005/8/layout/hierarchy6"/>
    <dgm:cxn modelId="{272FAEF8-5E2E-4A0C-BAD0-7ED88A5DA1EC}" type="presParOf" srcId="{BA8AAF9B-AAE1-4F84-B21A-350EB10D263E}" destId="{E2E34F4C-1BBE-494D-8B35-EC2E31DE03F7}" srcOrd="0" destOrd="0" presId="urn:microsoft.com/office/officeart/2005/8/layout/hierarchy6"/>
    <dgm:cxn modelId="{5A1E1A34-E1BE-4383-B38B-D792306BD3B6}" type="presParOf" srcId="{BA8AAF9B-AAE1-4F84-B21A-350EB10D263E}" destId="{F765E930-9B7D-4DF7-B53A-80840298FF7A}" srcOrd="1" destOrd="0" presId="urn:microsoft.com/office/officeart/2005/8/layout/hierarchy6"/>
    <dgm:cxn modelId="{EB26D7C1-39C9-42A4-A300-3C6CE4479C46}" type="presParOf" srcId="{DDDB2682-1BBB-446D-8EC2-C73C814D95C3}" destId="{C8A91185-224D-4CE0-B5F6-9519C47B142E}" srcOrd="4" destOrd="0" presId="urn:microsoft.com/office/officeart/2005/8/layout/hierarchy6"/>
    <dgm:cxn modelId="{66703640-D463-42BF-88E0-45381702BB41}" type="presParOf" srcId="{DDDB2682-1BBB-446D-8EC2-C73C814D95C3}" destId="{3294F930-0C82-470A-A14E-7A2AB3C43689}" srcOrd="5" destOrd="0" presId="urn:microsoft.com/office/officeart/2005/8/layout/hierarchy6"/>
    <dgm:cxn modelId="{06404316-171D-4D16-A949-EBACE876C3F0}" type="presParOf" srcId="{3294F930-0C82-470A-A14E-7A2AB3C43689}" destId="{4BADF1DB-D5B4-4C82-A59E-5DC9FA2F7DED}" srcOrd="0" destOrd="0" presId="urn:microsoft.com/office/officeart/2005/8/layout/hierarchy6"/>
    <dgm:cxn modelId="{6F628651-84E5-4B8C-AC04-EDDE314787C3}" type="presParOf" srcId="{3294F930-0C82-470A-A14E-7A2AB3C43689}" destId="{61209A09-A98C-457D-BD5F-67A44288651D}" srcOrd="1" destOrd="0" presId="urn:microsoft.com/office/officeart/2005/8/layout/hierarchy6"/>
    <dgm:cxn modelId="{7AE586AD-68DA-46B2-A970-458A10F28199}" type="presParOf" srcId="{DDDB2682-1BBB-446D-8EC2-C73C814D95C3}" destId="{F0CEA5B1-5105-4C28-BA6C-DB7BEB86F4CC}" srcOrd="6" destOrd="0" presId="urn:microsoft.com/office/officeart/2005/8/layout/hierarchy6"/>
    <dgm:cxn modelId="{AC503514-844F-4B77-9A6C-10BE83C307C8}" type="presParOf" srcId="{DDDB2682-1BBB-446D-8EC2-C73C814D95C3}" destId="{705ABC98-BBA1-4178-80A5-5AF329F2797E}" srcOrd="7" destOrd="0" presId="urn:microsoft.com/office/officeart/2005/8/layout/hierarchy6"/>
    <dgm:cxn modelId="{27594F89-3CB2-425F-82D8-A204F8474629}" type="presParOf" srcId="{705ABC98-BBA1-4178-80A5-5AF329F2797E}" destId="{2B0B57BF-7ECD-4D92-9039-E695C879B443}" srcOrd="0" destOrd="0" presId="urn:microsoft.com/office/officeart/2005/8/layout/hierarchy6"/>
    <dgm:cxn modelId="{F13A3BD3-B2C1-4D8D-8C31-939E43ADFF91}" type="presParOf" srcId="{705ABC98-BBA1-4178-80A5-5AF329F2797E}" destId="{A42B9E72-6966-407B-9F31-EAD719FB0E24}" srcOrd="1" destOrd="0" presId="urn:microsoft.com/office/officeart/2005/8/layout/hierarchy6"/>
    <dgm:cxn modelId="{76D10939-AB14-4F03-A8F6-481897A0C5E5}" type="presParOf" srcId="{DDDB2682-1BBB-446D-8EC2-C73C814D95C3}" destId="{CE72AEF3-9F35-4C78-8FC2-05E7E388CA50}" srcOrd="8" destOrd="0" presId="urn:microsoft.com/office/officeart/2005/8/layout/hierarchy6"/>
    <dgm:cxn modelId="{C61DC2AB-C9D6-4380-ADD7-46D11D083988}" type="presParOf" srcId="{DDDB2682-1BBB-446D-8EC2-C73C814D95C3}" destId="{99D90503-AC91-4411-AC6F-7951390A4991}" srcOrd="9" destOrd="0" presId="urn:microsoft.com/office/officeart/2005/8/layout/hierarchy6"/>
    <dgm:cxn modelId="{7A10B92A-EF9F-4944-B75B-1EC542F5DFBD}" type="presParOf" srcId="{99D90503-AC91-4411-AC6F-7951390A4991}" destId="{95708103-2992-42AA-A5ED-4C03B3FDF59C}" srcOrd="0" destOrd="0" presId="urn:microsoft.com/office/officeart/2005/8/layout/hierarchy6"/>
    <dgm:cxn modelId="{27ACD609-73BF-432D-82C3-A1AD249F6958}" type="presParOf" srcId="{99D90503-AC91-4411-AC6F-7951390A4991}" destId="{E0A15824-1410-49BA-A897-EAF4FC1B860D}" srcOrd="1" destOrd="0" presId="urn:microsoft.com/office/officeart/2005/8/layout/hierarchy6"/>
    <dgm:cxn modelId="{5E22C01E-47C1-44D7-9D8D-D200964F3FB6}" type="presParOf" srcId="{DDDB2682-1BBB-446D-8EC2-C73C814D95C3}" destId="{0F4F0DE7-BD97-43AD-9F6B-6E9F2F651BB3}" srcOrd="10" destOrd="0" presId="urn:microsoft.com/office/officeart/2005/8/layout/hierarchy6"/>
    <dgm:cxn modelId="{89061652-4039-4A63-B6CE-52D687CB403A}" type="presParOf" srcId="{DDDB2682-1BBB-446D-8EC2-C73C814D95C3}" destId="{A0B0793E-414E-4A9C-853F-D83A405B766B}" srcOrd="11" destOrd="0" presId="urn:microsoft.com/office/officeart/2005/8/layout/hierarchy6"/>
    <dgm:cxn modelId="{5CFA578F-6472-4E8A-837D-A4A144B42543}" type="presParOf" srcId="{A0B0793E-414E-4A9C-853F-D83A405B766B}" destId="{2720F836-A99F-4814-B8A9-715CC827D4CA}" srcOrd="0" destOrd="0" presId="urn:microsoft.com/office/officeart/2005/8/layout/hierarchy6"/>
    <dgm:cxn modelId="{790460E0-C4F0-4A89-95AB-E81DD35C4F3E}" type="presParOf" srcId="{A0B0793E-414E-4A9C-853F-D83A405B766B}" destId="{3943EB66-D884-462D-9D90-D1E7F4FC7764}" srcOrd="1" destOrd="0" presId="urn:microsoft.com/office/officeart/2005/8/layout/hierarchy6"/>
    <dgm:cxn modelId="{C7CA8598-968A-4793-B561-F995DE877BAE}" type="presParOf" srcId="{DDDB2682-1BBB-446D-8EC2-C73C814D95C3}" destId="{A1A5CFE1-0B1B-4AEE-921B-5F706A68AB89}" srcOrd="12" destOrd="0" presId="urn:microsoft.com/office/officeart/2005/8/layout/hierarchy6"/>
    <dgm:cxn modelId="{3307DE27-5CC8-40F8-83E5-39732DDF2E94}" type="presParOf" srcId="{DDDB2682-1BBB-446D-8EC2-C73C814D95C3}" destId="{465E04E5-2156-4198-96A3-E0CEF8C1AB71}" srcOrd="13" destOrd="0" presId="urn:microsoft.com/office/officeart/2005/8/layout/hierarchy6"/>
    <dgm:cxn modelId="{57834123-9112-4E9C-A64A-3EAEBAFC7E08}" type="presParOf" srcId="{465E04E5-2156-4198-96A3-E0CEF8C1AB71}" destId="{ACFF050C-4C58-43C9-967E-2A04B3DE8D73}" srcOrd="0" destOrd="0" presId="urn:microsoft.com/office/officeart/2005/8/layout/hierarchy6"/>
    <dgm:cxn modelId="{1A5FEC4C-9FA2-4908-A677-A31E8FA8EF7A}" type="presParOf" srcId="{465E04E5-2156-4198-96A3-E0CEF8C1AB71}" destId="{80B04F6C-E4A7-4EA9-A21E-FC36DF494A1A}" srcOrd="1" destOrd="0" presId="urn:microsoft.com/office/officeart/2005/8/layout/hierarchy6"/>
    <dgm:cxn modelId="{0B5BBDA8-EA86-4F63-BE68-AF5E5C97BA3D}" type="presParOf" srcId="{DDDB2682-1BBB-446D-8EC2-C73C814D95C3}" destId="{44EE0850-18DD-4D05-87F5-3A4416D8978A}" srcOrd="14" destOrd="0" presId="urn:microsoft.com/office/officeart/2005/8/layout/hierarchy6"/>
    <dgm:cxn modelId="{D3DA7D37-FF5C-4DDE-BC5E-88F1EE63873C}" type="presParOf" srcId="{DDDB2682-1BBB-446D-8EC2-C73C814D95C3}" destId="{28377E14-1E3C-4300-B142-39E35ADBEFF5}" srcOrd="15" destOrd="0" presId="urn:microsoft.com/office/officeart/2005/8/layout/hierarchy6"/>
    <dgm:cxn modelId="{198E6997-A812-4A74-AD41-5786E12838A8}" type="presParOf" srcId="{28377E14-1E3C-4300-B142-39E35ADBEFF5}" destId="{81E50B67-15F7-4E15-A5DE-0ED084B01505}" srcOrd="0" destOrd="0" presId="urn:microsoft.com/office/officeart/2005/8/layout/hierarchy6"/>
    <dgm:cxn modelId="{522F4A20-397D-45F6-8424-C17F606F21B1}" type="presParOf" srcId="{28377E14-1E3C-4300-B142-39E35ADBEFF5}" destId="{39627FFE-0F48-48E5-A69D-9078FDA8FED1}" srcOrd="1" destOrd="0" presId="urn:microsoft.com/office/officeart/2005/8/layout/hierarchy6"/>
    <dgm:cxn modelId="{FA4EB3D8-B5D7-4AC4-A6D1-8BFA7A657F0E}" type="presParOf" srcId="{DDDB2682-1BBB-446D-8EC2-C73C814D95C3}" destId="{AC77A325-5B8E-4CB0-8182-9C31A36559F8}" srcOrd="16" destOrd="0" presId="urn:microsoft.com/office/officeart/2005/8/layout/hierarchy6"/>
    <dgm:cxn modelId="{A280CE5A-BF4E-4475-9668-86687C8E378F}" type="presParOf" srcId="{DDDB2682-1BBB-446D-8EC2-C73C814D95C3}" destId="{AAACDDA1-9391-4D49-9998-67C2E8D91524}" srcOrd="17" destOrd="0" presId="urn:microsoft.com/office/officeart/2005/8/layout/hierarchy6"/>
    <dgm:cxn modelId="{E0A19B67-B342-4708-B47F-2687AEBA284C}" type="presParOf" srcId="{AAACDDA1-9391-4D49-9998-67C2E8D91524}" destId="{EE2F2972-B638-438A-8600-4FEF69504052}" srcOrd="0" destOrd="0" presId="urn:microsoft.com/office/officeart/2005/8/layout/hierarchy6"/>
    <dgm:cxn modelId="{FE527ACA-E785-40FD-9932-929850FB569D}" type="presParOf" srcId="{AAACDDA1-9391-4D49-9998-67C2E8D91524}" destId="{279DB831-8F70-463E-91B0-CF8063406FE3}" srcOrd="1" destOrd="0" presId="urn:microsoft.com/office/officeart/2005/8/layout/hierarchy6"/>
    <dgm:cxn modelId="{B2C26C12-EBCE-40BB-B27A-9406C6814359}" type="presParOf" srcId="{DDDB2682-1BBB-446D-8EC2-C73C814D95C3}" destId="{8DD8FA02-FBD3-4BD2-8034-18D984296089}" srcOrd="18" destOrd="0" presId="urn:microsoft.com/office/officeart/2005/8/layout/hierarchy6"/>
    <dgm:cxn modelId="{F389936A-817D-45C8-8B5C-9D13086A1221}" type="presParOf" srcId="{DDDB2682-1BBB-446D-8EC2-C73C814D95C3}" destId="{944DD253-8BB5-49AD-9396-4B160825453F}" srcOrd="19" destOrd="0" presId="urn:microsoft.com/office/officeart/2005/8/layout/hierarchy6"/>
    <dgm:cxn modelId="{5A8394E3-95FC-4166-A5DA-0F6F1E797D2F}" type="presParOf" srcId="{944DD253-8BB5-49AD-9396-4B160825453F}" destId="{82F275B8-07B2-4FDF-B813-1A9C475C9045}" srcOrd="0" destOrd="0" presId="urn:microsoft.com/office/officeart/2005/8/layout/hierarchy6"/>
    <dgm:cxn modelId="{5F6BA46D-C25E-4430-BAE6-BA772354A3DB}" type="presParOf" srcId="{944DD253-8BB5-49AD-9396-4B160825453F}" destId="{1C71ACFC-BEC4-456F-A965-5D47931D10BF}" srcOrd="1" destOrd="0" presId="urn:microsoft.com/office/officeart/2005/8/layout/hierarchy6"/>
    <dgm:cxn modelId="{0D31EDFB-4EA8-4094-A444-74141B1C86DB}" type="presParOf" srcId="{DDDB2682-1BBB-446D-8EC2-C73C814D95C3}" destId="{53802E8C-B25B-4E0F-83E2-659AA77E7621}" srcOrd="20" destOrd="0" presId="urn:microsoft.com/office/officeart/2005/8/layout/hierarchy6"/>
    <dgm:cxn modelId="{14D4C9BC-62D6-47CD-958E-314C78B20508}" type="presParOf" srcId="{DDDB2682-1BBB-446D-8EC2-C73C814D95C3}" destId="{8841BD5F-5B3D-4229-BF0A-254634F12E67}" srcOrd="21" destOrd="0" presId="urn:microsoft.com/office/officeart/2005/8/layout/hierarchy6"/>
    <dgm:cxn modelId="{7D37A138-0D15-4702-A19B-272B6B3521E7}" type="presParOf" srcId="{8841BD5F-5B3D-4229-BF0A-254634F12E67}" destId="{9145A003-3F60-43B5-8690-CFEC9A5BCAC1}" srcOrd="0" destOrd="0" presId="urn:microsoft.com/office/officeart/2005/8/layout/hierarchy6"/>
    <dgm:cxn modelId="{EBD2F74A-7377-4387-B6B4-A4F062EB8479}" type="presParOf" srcId="{8841BD5F-5B3D-4229-BF0A-254634F12E67}" destId="{F5495875-E1A9-4A53-93F5-80849A2224EA}" srcOrd="1" destOrd="0" presId="urn:microsoft.com/office/officeart/2005/8/layout/hierarchy6"/>
    <dgm:cxn modelId="{EE489D18-121D-4181-9D03-9E0120E4C08B}" type="presParOf" srcId="{EF8FBB12-1AAE-4CDA-AEFA-93CA36D9B384}" destId="{45389D97-3758-4E91-AB20-209F7A3E95CF}" srcOrd="1" destOrd="0" presId="urn:microsoft.com/office/officeart/2005/8/layout/hierarchy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1979F8-29D3-4FFB-AAD6-CABAC6AA5BF5}" type="doc">
      <dgm:prSet loTypeId="urn:microsoft.com/office/officeart/2005/8/layout/orgChart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h-TH"/>
        </a:p>
      </dgm:t>
    </dgm:pt>
    <dgm:pt modelId="{63C5A25A-285F-4FE1-985B-B6865237F52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4000" dirty="0" smtClean="0"/>
            <a:t>ผู้จัดการใหญ่</a:t>
          </a:r>
          <a:endParaRPr lang="th-TH" sz="4000" dirty="0"/>
        </a:p>
      </dgm:t>
    </dgm:pt>
    <dgm:pt modelId="{DF14A08F-A7EB-4B5C-B916-CCA33AE3DE72}" type="parTrans" cxnId="{8FD783EF-F657-48CA-A70F-2DC61CB2F4DB}">
      <dgm:prSet/>
      <dgm:spPr/>
      <dgm:t>
        <a:bodyPr/>
        <a:lstStyle/>
        <a:p>
          <a:endParaRPr lang="th-TH" sz="1200"/>
        </a:p>
      </dgm:t>
    </dgm:pt>
    <dgm:pt modelId="{0D8490E7-158B-4858-A10A-E37DDBBC2269}" type="sibTrans" cxnId="{8FD783EF-F657-48CA-A70F-2DC61CB2F4DB}">
      <dgm:prSet/>
      <dgm:spPr/>
      <dgm:t>
        <a:bodyPr/>
        <a:lstStyle/>
        <a:p>
          <a:endParaRPr lang="th-TH" sz="1200"/>
        </a:p>
      </dgm:t>
    </dgm:pt>
    <dgm:pt modelId="{4A41F44A-CB95-4351-9A06-22CE8EC38CEA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4000" dirty="0" smtClean="0"/>
            <a:t>ผลิต</a:t>
          </a:r>
          <a:endParaRPr lang="th-TH" sz="4000" dirty="0"/>
        </a:p>
      </dgm:t>
    </dgm:pt>
    <dgm:pt modelId="{A68F26C0-5836-45B1-A816-03EE2888B6D8}" type="parTrans" cxnId="{1065541F-E26F-4CEA-BD2D-5E286DA6EA92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sz="1200"/>
        </a:p>
      </dgm:t>
    </dgm:pt>
    <dgm:pt modelId="{2E7389A9-43DA-4C96-9450-45400A58AEC0}" type="sibTrans" cxnId="{1065541F-E26F-4CEA-BD2D-5E286DA6EA92}">
      <dgm:prSet/>
      <dgm:spPr/>
      <dgm:t>
        <a:bodyPr/>
        <a:lstStyle/>
        <a:p>
          <a:endParaRPr lang="th-TH" sz="1200"/>
        </a:p>
      </dgm:t>
    </dgm:pt>
    <dgm:pt modelId="{05AEDBE0-A9A1-4636-9AFA-9689F02BEAE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4000" dirty="0" smtClean="0"/>
            <a:t>การตลาด</a:t>
          </a:r>
          <a:endParaRPr lang="th-TH" sz="4000" dirty="0"/>
        </a:p>
      </dgm:t>
    </dgm:pt>
    <dgm:pt modelId="{8870A003-42DA-4FF2-8AA1-5B921B985F27}" type="parTrans" cxnId="{7840108E-F324-43EC-886C-02E5816DF99F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sz="1200"/>
        </a:p>
      </dgm:t>
    </dgm:pt>
    <dgm:pt modelId="{131BA0DB-AD55-4EEC-A0F1-EAC8833F71D7}" type="sibTrans" cxnId="{7840108E-F324-43EC-886C-02E5816DF99F}">
      <dgm:prSet/>
      <dgm:spPr/>
      <dgm:t>
        <a:bodyPr/>
        <a:lstStyle/>
        <a:p>
          <a:endParaRPr lang="th-TH" sz="1200"/>
        </a:p>
      </dgm:t>
    </dgm:pt>
    <dgm:pt modelId="{2C5338F2-12D8-465D-A2ED-66E31CAE0BF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4000" dirty="0" smtClean="0"/>
            <a:t>การเงิน</a:t>
          </a:r>
          <a:endParaRPr lang="th-TH" sz="4000" dirty="0"/>
        </a:p>
      </dgm:t>
    </dgm:pt>
    <dgm:pt modelId="{80FC12BF-DFCB-4F3F-9C73-9939B21FF1F7}" type="parTrans" cxnId="{09D67D72-7095-4995-88A4-18016A619CA9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sz="1200"/>
        </a:p>
      </dgm:t>
    </dgm:pt>
    <dgm:pt modelId="{406E6F06-814D-49E8-AAFE-0C1A55A5E401}" type="sibTrans" cxnId="{09D67D72-7095-4995-88A4-18016A619CA9}">
      <dgm:prSet/>
      <dgm:spPr/>
      <dgm:t>
        <a:bodyPr/>
        <a:lstStyle/>
        <a:p>
          <a:endParaRPr lang="th-TH" sz="1200"/>
        </a:p>
      </dgm:t>
    </dgm:pt>
    <dgm:pt modelId="{ACB1C258-9803-411B-B58C-93B15D594BB6}" type="pres">
      <dgm:prSet presAssocID="{031979F8-29D3-4FFB-AAD6-CABAC6AA5B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51637994-424C-4DED-8AA4-4FD420BA06AD}" type="pres">
      <dgm:prSet presAssocID="{63C5A25A-285F-4FE1-985B-B6865237F52C}" presName="hierRoot1" presStyleCnt="0">
        <dgm:presLayoutVars>
          <dgm:hierBranch val="init"/>
        </dgm:presLayoutVars>
      </dgm:prSet>
      <dgm:spPr/>
    </dgm:pt>
    <dgm:pt modelId="{BEB9AB47-59B5-46EF-B51E-C97E61E78FCE}" type="pres">
      <dgm:prSet presAssocID="{63C5A25A-285F-4FE1-985B-B6865237F52C}" presName="rootComposite1" presStyleCnt="0"/>
      <dgm:spPr/>
    </dgm:pt>
    <dgm:pt modelId="{BFEAAB9D-4B79-459C-9134-B5E3291A59FA}" type="pres">
      <dgm:prSet presAssocID="{63C5A25A-285F-4FE1-985B-B6865237F52C}" presName="rootText1" presStyleLbl="node0" presStyleIdx="0" presStyleCnt="1" custScaleX="70570" custScaleY="65489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277D587-6D1D-4E84-973A-0BBCD49DEE3B}" type="pres">
      <dgm:prSet presAssocID="{63C5A25A-285F-4FE1-985B-B6865237F52C}" presName="rootConnector1" presStyleLbl="node1" presStyleIdx="0" presStyleCnt="0"/>
      <dgm:spPr/>
      <dgm:t>
        <a:bodyPr/>
        <a:lstStyle/>
        <a:p>
          <a:endParaRPr lang="th-TH"/>
        </a:p>
      </dgm:t>
    </dgm:pt>
    <dgm:pt modelId="{01397939-3EA7-4858-B00A-DC75245DB40D}" type="pres">
      <dgm:prSet presAssocID="{63C5A25A-285F-4FE1-985B-B6865237F52C}" presName="hierChild2" presStyleCnt="0"/>
      <dgm:spPr/>
    </dgm:pt>
    <dgm:pt modelId="{78E5EC95-594D-47D8-AD19-45D0A98A1A61}" type="pres">
      <dgm:prSet presAssocID="{A68F26C0-5836-45B1-A816-03EE2888B6D8}" presName="Name37" presStyleLbl="parChTrans1D2" presStyleIdx="0" presStyleCnt="3" custSzX="2729630" custSzY="1032777"/>
      <dgm:spPr/>
      <dgm:t>
        <a:bodyPr/>
        <a:lstStyle/>
        <a:p>
          <a:endParaRPr lang="th-TH"/>
        </a:p>
      </dgm:t>
    </dgm:pt>
    <dgm:pt modelId="{DBD57738-54B6-4BEC-95F1-FC7548BC47EA}" type="pres">
      <dgm:prSet presAssocID="{4A41F44A-CB95-4351-9A06-22CE8EC38CEA}" presName="hierRoot2" presStyleCnt="0">
        <dgm:presLayoutVars>
          <dgm:hierBranch val="init"/>
        </dgm:presLayoutVars>
      </dgm:prSet>
      <dgm:spPr/>
    </dgm:pt>
    <dgm:pt modelId="{142A62B7-414C-4991-AC9C-A263D4A761D8}" type="pres">
      <dgm:prSet presAssocID="{4A41F44A-CB95-4351-9A06-22CE8EC38CEA}" presName="rootComposite" presStyleCnt="0"/>
      <dgm:spPr/>
    </dgm:pt>
    <dgm:pt modelId="{EDEF22CD-148B-490F-A3F7-0C8F0D03B135}" type="pres">
      <dgm:prSet presAssocID="{4A41F44A-CB95-4351-9A06-22CE8EC38CEA}" presName="rootText" presStyleLbl="node2" presStyleIdx="0" presStyleCnt="3" custScaleX="70570" custScaleY="65489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E8E49DF-37FC-45BD-BA38-7EEE0E35AD90}" type="pres">
      <dgm:prSet presAssocID="{4A41F44A-CB95-4351-9A06-22CE8EC38CEA}" presName="rootConnector" presStyleLbl="node2" presStyleIdx="0" presStyleCnt="3"/>
      <dgm:spPr/>
      <dgm:t>
        <a:bodyPr/>
        <a:lstStyle/>
        <a:p>
          <a:endParaRPr lang="th-TH"/>
        </a:p>
      </dgm:t>
    </dgm:pt>
    <dgm:pt modelId="{859C3A41-7086-4E41-91F8-F6D5F78A1BDA}" type="pres">
      <dgm:prSet presAssocID="{4A41F44A-CB95-4351-9A06-22CE8EC38CEA}" presName="hierChild4" presStyleCnt="0"/>
      <dgm:spPr/>
    </dgm:pt>
    <dgm:pt modelId="{3CD4DC88-A58D-4F11-AE81-8486F04232A3}" type="pres">
      <dgm:prSet presAssocID="{4A41F44A-CB95-4351-9A06-22CE8EC38CEA}" presName="hierChild5" presStyleCnt="0"/>
      <dgm:spPr/>
    </dgm:pt>
    <dgm:pt modelId="{4F555895-651F-4AFD-8356-6D39F0C6C872}" type="pres">
      <dgm:prSet presAssocID="{8870A003-42DA-4FF2-8AA1-5B921B985F27}" presName="Name37" presStyleLbl="parChTrans1D2" presStyleIdx="1" presStyleCnt="3" custSzX="89149" custSzY="1032777"/>
      <dgm:spPr/>
      <dgm:t>
        <a:bodyPr/>
        <a:lstStyle/>
        <a:p>
          <a:endParaRPr lang="th-TH"/>
        </a:p>
      </dgm:t>
    </dgm:pt>
    <dgm:pt modelId="{4214769C-9073-4FD7-BEB8-EE65B127576F}" type="pres">
      <dgm:prSet presAssocID="{05AEDBE0-A9A1-4636-9AFA-9689F02BEAE6}" presName="hierRoot2" presStyleCnt="0">
        <dgm:presLayoutVars>
          <dgm:hierBranch val="init"/>
        </dgm:presLayoutVars>
      </dgm:prSet>
      <dgm:spPr/>
    </dgm:pt>
    <dgm:pt modelId="{05621889-0E21-46D0-9405-260DA4CE0A76}" type="pres">
      <dgm:prSet presAssocID="{05AEDBE0-A9A1-4636-9AFA-9689F02BEAE6}" presName="rootComposite" presStyleCnt="0"/>
      <dgm:spPr/>
    </dgm:pt>
    <dgm:pt modelId="{804F7154-1ECA-4C47-B162-814BDB1D964A}" type="pres">
      <dgm:prSet presAssocID="{05AEDBE0-A9A1-4636-9AFA-9689F02BEAE6}" presName="rootText" presStyleLbl="node2" presStyleIdx="1" presStyleCnt="3" custScaleX="70570" custScaleY="65489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7D101CEA-5596-42A0-9983-1133FC90615F}" type="pres">
      <dgm:prSet presAssocID="{05AEDBE0-A9A1-4636-9AFA-9689F02BEAE6}" presName="rootConnector" presStyleLbl="node2" presStyleIdx="1" presStyleCnt="3"/>
      <dgm:spPr/>
      <dgm:t>
        <a:bodyPr/>
        <a:lstStyle/>
        <a:p>
          <a:endParaRPr lang="th-TH"/>
        </a:p>
      </dgm:t>
    </dgm:pt>
    <dgm:pt modelId="{948F12C2-83FC-4EB0-B422-0AB12AB9253B}" type="pres">
      <dgm:prSet presAssocID="{05AEDBE0-A9A1-4636-9AFA-9689F02BEAE6}" presName="hierChild4" presStyleCnt="0"/>
      <dgm:spPr/>
    </dgm:pt>
    <dgm:pt modelId="{A7156480-C62C-4BD2-8C29-D2D9A5CE5DD8}" type="pres">
      <dgm:prSet presAssocID="{05AEDBE0-A9A1-4636-9AFA-9689F02BEAE6}" presName="hierChild5" presStyleCnt="0"/>
      <dgm:spPr/>
    </dgm:pt>
    <dgm:pt modelId="{3D4765EA-40C0-404E-B936-D01522FA6118}" type="pres">
      <dgm:prSet presAssocID="{80FC12BF-DFCB-4F3F-9C73-9939B21FF1F7}" presName="Name37" presStyleLbl="parChTrans1D2" presStyleIdx="2" presStyleCnt="3" custSzX="2729630" custSzY="1032777"/>
      <dgm:spPr/>
      <dgm:t>
        <a:bodyPr/>
        <a:lstStyle/>
        <a:p>
          <a:endParaRPr lang="th-TH"/>
        </a:p>
      </dgm:t>
    </dgm:pt>
    <dgm:pt modelId="{BBDBD2F8-56F9-4292-AC4F-10D67CDF06D0}" type="pres">
      <dgm:prSet presAssocID="{2C5338F2-12D8-465D-A2ED-66E31CAE0BFC}" presName="hierRoot2" presStyleCnt="0">
        <dgm:presLayoutVars>
          <dgm:hierBranch val="init"/>
        </dgm:presLayoutVars>
      </dgm:prSet>
      <dgm:spPr/>
    </dgm:pt>
    <dgm:pt modelId="{7F182E85-15FD-4EB4-A0C5-45354B3E68FA}" type="pres">
      <dgm:prSet presAssocID="{2C5338F2-12D8-465D-A2ED-66E31CAE0BFC}" presName="rootComposite" presStyleCnt="0"/>
      <dgm:spPr/>
    </dgm:pt>
    <dgm:pt modelId="{E41B9FB9-378A-4B57-A60E-5DB5BC1692E6}" type="pres">
      <dgm:prSet presAssocID="{2C5338F2-12D8-465D-A2ED-66E31CAE0BFC}" presName="rootText" presStyleLbl="node2" presStyleIdx="2" presStyleCnt="3" custScaleX="70570" custScaleY="65489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37C4F24-8785-425A-9B98-84626F50FF49}" type="pres">
      <dgm:prSet presAssocID="{2C5338F2-12D8-465D-A2ED-66E31CAE0BFC}" presName="rootConnector" presStyleLbl="node2" presStyleIdx="2" presStyleCnt="3"/>
      <dgm:spPr/>
      <dgm:t>
        <a:bodyPr/>
        <a:lstStyle/>
        <a:p>
          <a:endParaRPr lang="th-TH"/>
        </a:p>
      </dgm:t>
    </dgm:pt>
    <dgm:pt modelId="{ABB67D96-E43E-40B6-A1B2-E2300A5BA372}" type="pres">
      <dgm:prSet presAssocID="{2C5338F2-12D8-465D-A2ED-66E31CAE0BFC}" presName="hierChild4" presStyleCnt="0"/>
      <dgm:spPr/>
    </dgm:pt>
    <dgm:pt modelId="{97895DBA-CA38-450F-8CD6-C07A16195C0C}" type="pres">
      <dgm:prSet presAssocID="{2C5338F2-12D8-465D-A2ED-66E31CAE0BFC}" presName="hierChild5" presStyleCnt="0"/>
      <dgm:spPr/>
    </dgm:pt>
    <dgm:pt modelId="{FD92D28E-49F5-49C6-B8AB-04A92563A480}" type="pres">
      <dgm:prSet presAssocID="{63C5A25A-285F-4FE1-985B-B6865237F52C}" presName="hierChild3" presStyleCnt="0"/>
      <dgm:spPr/>
    </dgm:pt>
  </dgm:ptLst>
  <dgm:cxnLst>
    <dgm:cxn modelId="{A69DB796-1843-450E-A83A-D951B365AABA}" type="presOf" srcId="{63C5A25A-285F-4FE1-985B-B6865237F52C}" destId="{9277D587-6D1D-4E84-973A-0BBCD49DEE3B}" srcOrd="1" destOrd="0" presId="urn:microsoft.com/office/officeart/2005/8/layout/orgChart1"/>
    <dgm:cxn modelId="{3E5042C7-0AED-42F2-81F6-56190FF572E0}" type="presOf" srcId="{4A41F44A-CB95-4351-9A06-22CE8EC38CEA}" destId="{EDEF22CD-148B-490F-A3F7-0C8F0D03B135}" srcOrd="0" destOrd="0" presId="urn:microsoft.com/office/officeart/2005/8/layout/orgChart1"/>
    <dgm:cxn modelId="{7840108E-F324-43EC-886C-02E5816DF99F}" srcId="{63C5A25A-285F-4FE1-985B-B6865237F52C}" destId="{05AEDBE0-A9A1-4636-9AFA-9689F02BEAE6}" srcOrd="1" destOrd="0" parTransId="{8870A003-42DA-4FF2-8AA1-5B921B985F27}" sibTransId="{131BA0DB-AD55-4EEC-A0F1-EAC8833F71D7}"/>
    <dgm:cxn modelId="{28EF6AF3-5DBF-487A-988E-302388C7BFC2}" type="presOf" srcId="{80FC12BF-DFCB-4F3F-9C73-9939B21FF1F7}" destId="{3D4765EA-40C0-404E-B936-D01522FA6118}" srcOrd="0" destOrd="0" presId="urn:microsoft.com/office/officeart/2005/8/layout/orgChart1"/>
    <dgm:cxn modelId="{66D92E56-747D-466D-9CA4-09F072B1D570}" type="presOf" srcId="{4A41F44A-CB95-4351-9A06-22CE8EC38CEA}" destId="{9E8E49DF-37FC-45BD-BA38-7EEE0E35AD90}" srcOrd="1" destOrd="0" presId="urn:microsoft.com/office/officeart/2005/8/layout/orgChart1"/>
    <dgm:cxn modelId="{AEBFD6E6-0EC6-4BB2-A6C4-BA26DE0014C3}" type="presOf" srcId="{05AEDBE0-A9A1-4636-9AFA-9689F02BEAE6}" destId="{7D101CEA-5596-42A0-9983-1133FC90615F}" srcOrd="1" destOrd="0" presId="urn:microsoft.com/office/officeart/2005/8/layout/orgChart1"/>
    <dgm:cxn modelId="{64F72F6F-F9C0-4E9E-9CEF-477E0E671D31}" type="presOf" srcId="{031979F8-29D3-4FFB-AAD6-CABAC6AA5BF5}" destId="{ACB1C258-9803-411B-B58C-93B15D594BB6}" srcOrd="0" destOrd="0" presId="urn:microsoft.com/office/officeart/2005/8/layout/orgChart1"/>
    <dgm:cxn modelId="{6651BF6E-16BD-449A-8D4C-E20ABEE3BAA8}" type="presOf" srcId="{63C5A25A-285F-4FE1-985B-B6865237F52C}" destId="{BFEAAB9D-4B79-459C-9134-B5E3291A59FA}" srcOrd="0" destOrd="0" presId="urn:microsoft.com/office/officeart/2005/8/layout/orgChart1"/>
    <dgm:cxn modelId="{FB533962-ED78-4FC5-9239-93E2D87604F6}" type="presOf" srcId="{2C5338F2-12D8-465D-A2ED-66E31CAE0BFC}" destId="{937C4F24-8785-425A-9B98-84626F50FF49}" srcOrd="1" destOrd="0" presId="urn:microsoft.com/office/officeart/2005/8/layout/orgChart1"/>
    <dgm:cxn modelId="{9E4BA977-82D8-4D0E-8CDE-6367310C863E}" type="presOf" srcId="{8870A003-42DA-4FF2-8AA1-5B921B985F27}" destId="{4F555895-651F-4AFD-8356-6D39F0C6C872}" srcOrd="0" destOrd="0" presId="urn:microsoft.com/office/officeart/2005/8/layout/orgChart1"/>
    <dgm:cxn modelId="{8B6D2780-8CF1-4D02-AD6B-D48AFAEE6491}" type="presOf" srcId="{A68F26C0-5836-45B1-A816-03EE2888B6D8}" destId="{78E5EC95-594D-47D8-AD19-45D0A98A1A61}" srcOrd="0" destOrd="0" presId="urn:microsoft.com/office/officeart/2005/8/layout/orgChart1"/>
    <dgm:cxn modelId="{09D67D72-7095-4995-88A4-18016A619CA9}" srcId="{63C5A25A-285F-4FE1-985B-B6865237F52C}" destId="{2C5338F2-12D8-465D-A2ED-66E31CAE0BFC}" srcOrd="2" destOrd="0" parTransId="{80FC12BF-DFCB-4F3F-9C73-9939B21FF1F7}" sibTransId="{406E6F06-814D-49E8-AAFE-0C1A55A5E401}"/>
    <dgm:cxn modelId="{1065541F-E26F-4CEA-BD2D-5E286DA6EA92}" srcId="{63C5A25A-285F-4FE1-985B-B6865237F52C}" destId="{4A41F44A-CB95-4351-9A06-22CE8EC38CEA}" srcOrd="0" destOrd="0" parTransId="{A68F26C0-5836-45B1-A816-03EE2888B6D8}" sibTransId="{2E7389A9-43DA-4C96-9450-45400A58AEC0}"/>
    <dgm:cxn modelId="{44765AE3-CBC3-4633-A6A1-B24BE3B66A9A}" type="presOf" srcId="{05AEDBE0-A9A1-4636-9AFA-9689F02BEAE6}" destId="{804F7154-1ECA-4C47-B162-814BDB1D964A}" srcOrd="0" destOrd="0" presId="urn:microsoft.com/office/officeart/2005/8/layout/orgChart1"/>
    <dgm:cxn modelId="{4610B62F-3D76-4501-95BD-4E23D8D3DAC2}" type="presOf" srcId="{2C5338F2-12D8-465D-A2ED-66E31CAE0BFC}" destId="{E41B9FB9-378A-4B57-A60E-5DB5BC1692E6}" srcOrd="0" destOrd="0" presId="urn:microsoft.com/office/officeart/2005/8/layout/orgChart1"/>
    <dgm:cxn modelId="{8FD783EF-F657-48CA-A70F-2DC61CB2F4DB}" srcId="{031979F8-29D3-4FFB-AAD6-CABAC6AA5BF5}" destId="{63C5A25A-285F-4FE1-985B-B6865237F52C}" srcOrd="0" destOrd="0" parTransId="{DF14A08F-A7EB-4B5C-B916-CCA33AE3DE72}" sibTransId="{0D8490E7-158B-4858-A10A-E37DDBBC2269}"/>
    <dgm:cxn modelId="{FD0A5036-E20F-46E4-AF2D-D5A91E66D737}" type="presParOf" srcId="{ACB1C258-9803-411B-B58C-93B15D594BB6}" destId="{51637994-424C-4DED-8AA4-4FD420BA06AD}" srcOrd="0" destOrd="0" presId="urn:microsoft.com/office/officeart/2005/8/layout/orgChart1"/>
    <dgm:cxn modelId="{5AEBE9C6-AA12-461D-A7FF-2E797F6A45A3}" type="presParOf" srcId="{51637994-424C-4DED-8AA4-4FD420BA06AD}" destId="{BEB9AB47-59B5-46EF-B51E-C97E61E78FCE}" srcOrd="0" destOrd="0" presId="urn:microsoft.com/office/officeart/2005/8/layout/orgChart1"/>
    <dgm:cxn modelId="{CB856E3D-B302-4BB7-BD1F-64B095DF946B}" type="presParOf" srcId="{BEB9AB47-59B5-46EF-B51E-C97E61E78FCE}" destId="{BFEAAB9D-4B79-459C-9134-B5E3291A59FA}" srcOrd="0" destOrd="0" presId="urn:microsoft.com/office/officeart/2005/8/layout/orgChart1"/>
    <dgm:cxn modelId="{60DE0D45-60EC-4881-8019-416B5B1B73DC}" type="presParOf" srcId="{BEB9AB47-59B5-46EF-B51E-C97E61E78FCE}" destId="{9277D587-6D1D-4E84-973A-0BBCD49DEE3B}" srcOrd="1" destOrd="0" presId="urn:microsoft.com/office/officeart/2005/8/layout/orgChart1"/>
    <dgm:cxn modelId="{0C7043FA-EC27-42BD-8A98-E77C808742B3}" type="presParOf" srcId="{51637994-424C-4DED-8AA4-4FD420BA06AD}" destId="{01397939-3EA7-4858-B00A-DC75245DB40D}" srcOrd="1" destOrd="0" presId="urn:microsoft.com/office/officeart/2005/8/layout/orgChart1"/>
    <dgm:cxn modelId="{34AD0A26-EB6E-4AE6-9C93-FD17DF280491}" type="presParOf" srcId="{01397939-3EA7-4858-B00A-DC75245DB40D}" destId="{78E5EC95-594D-47D8-AD19-45D0A98A1A61}" srcOrd="0" destOrd="0" presId="urn:microsoft.com/office/officeart/2005/8/layout/orgChart1"/>
    <dgm:cxn modelId="{7F961F69-4977-4E7B-8F7F-E5D08D2674CA}" type="presParOf" srcId="{01397939-3EA7-4858-B00A-DC75245DB40D}" destId="{DBD57738-54B6-4BEC-95F1-FC7548BC47EA}" srcOrd="1" destOrd="0" presId="urn:microsoft.com/office/officeart/2005/8/layout/orgChart1"/>
    <dgm:cxn modelId="{38A45F39-AD1B-4361-A8CF-42DBF1E73F65}" type="presParOf" srcId="{DBD57738-54B6-4BEC-95F1-FC7548BC47EA}" destId="{142A62B7-414C-4991-AC9C-A263D4A761D8}" srcOrd="0" destOrd="0" presId="urn:microsoft.com/office/officeart/2005/8/layout/orgChart1"/>
    <dgm:cxn modelId="{FB36A194-B142-4E3E-B801-216826F57A4D}" type="presParOf" srcId="{142A62B7-414C-4991-AC9C-A263D4A761D8}" destId="{EDEF22CD-148B-490F-A3F7-0C8F0D03B135}" srcOrd="0" destOrd="0" presId="urn:microsoft.com/office/officeart/2005/8/layout/orgChart1"/>
    <dgm:cxn modelId="{BEB28C52-FB2B-4DC2-9467-9567B82CD3EC}" type="presParOf" srcId="{142A62B7-414C-4991-AC9C-A263D4A761D8}" destId="{9E8E49DF-37FC-45BD-BA38-7EEE0E35AD90}" srcOrd="1" destOrd="0" presId="urn:microsoft.com/office/officeart/2005/8/layout/orgChart1"/>
    <dgm:cxn modelId="{27ABCAEA-F0FF-4C2A-B009-278B9410FA59}" type="presParOf" srcId="{DBD57738-54B6-4BEC-95F1-FC7548BC47EA}" destId="{859C3A41-7086-4E41-91F8-F6D5F78A1BDA}" srcOrd="1" destOrd="0" presId="urn:microsoft.com/office/officeart/2005/8/layout/orgChart1"/>
    <dgm:cxn modelId="{86A5FB32-61EC-4080-B701-4F721C3C5EC3}" type="presParOf" srcId="{DBD57738-54B6-4BEC-95F1-FC7548BC47EA}" destId="{3CD4DC88-A58D-4F11-AE81-8486F04232A3}" srcOrd="2" destOrd="0" presId="urn:microsoft.com/office/officeart/2005/8/layout/orgChart1"/>
    <dgm:cxn modelId="{12FAE70B-2109-4EE7-8390-EAE441258496}" type="presParOf" srcId="{01397939-3EA7-4858-B00A-DC75245DB40D}" destId="{4F555895-651F-4AFD-8356-6D39F0C6C872}" srcOrd="2" destOrd="0" presId="urn:microsoft.com/office/officeart/2005/8/layout/orgChart1"/>
    <dgm:cxn modelId="{B5B31DAB-4C2D-4287-8716-896A371B7C04}" type="presParOf" srcId="{01397939-3EA7-4858-B00A-DC75245DB40D}" destId="{4214769C-9073-4FD7-BEB8-EE65B127576F}" srcOrd="3" destOrd="0" presId="urn:microsoft.com/office/officeart/2005/8/layout/orgChart1"/>
    <dgm:cxn modelId="{E366415E-138B-44AC-823A-A2856D3658C2}" type="presParOf" srcId="{4214769C-9073-4FD7-BEB8-EE65B127576F}" destId="{05621889-0E21-46D0-9405-260DA4CE0A76}" srcOrd="0" destOrd="0" presId="urn:microsoft.com/office/officeart/2005/8/layout/orgChart1"/>
    <dgm:cxn modelId="{3CB25664-1B02-4EA4-BAD6-EC6FC16A8B1A}" type="presParOf" srcId="{05621889-0E21-46D0-9405-260DA4CE0A76}" destId="{804F7154-1ECA-4C47-B162-814BDB1D964A}" srcOrd="0" destOrd="0" presId="urn:microsoft.com/office/officeart/2005/8/layout/orgChart1"/>
    <dgm:cxn modelId="{4ED055DA-7042-4883-92FA-E125F0BE9E49}" type="presParOf" srcId="{05621889-0E21-46D0-9405-260DA4CE0A76}" destId="{7D101CEA-5596-42A0-9983-1133FC90615F}" srcOrd="1" destOrd="0" presId="urn:microsoft.com/office/officeart/2005/8/layout/orgChart1"/>
    <dgm:cxn modelId="{2F1C991C-1DA2-41A6-9759-CE8C1A460065}" type="presParOf" srcId="{4214769C-9073-4FD7-BEB8-EE65B127576F}" destId="{948F12C2-83FC-4EB0-B422-0AB12AB9253B}" srcOrd="1" destOrd="0" presId="urn:microsoft.com/office/officeart/2005/8/layout/orgChart1"/>
    <dgm:cxn modelId="{603C6B09-BF16-4F06-A7C7-5A28DEB7405C}" type="presParOf" srcId="{4214769C-9073-4FD7-BEB8-EE65B127576F}" destId="{A7156480-C62C-4BD2-8C29-D2D9A5CE5DD8}" srcOrd="2" destOrd="0" presId="urn:microsoft.com/office/officeart/2005/8/layout/orgChart1"/>
    <dgm:cxn modelId="{86B6C28E-0FE8-43E0-8EE3-460BBE66D2AC}" type="presParOf" srcId="{01397939-3EA7-4858-B00A-DC75245DB40D}" destId="{3D4765EA-40C0-404E-B936-D01522FA6118}" srcOrd="4" destOrd="0" presId="urn:microsoft.com/office/officeart/2005/8/layout/orgChart1"/>
    <dgm:cxn modelId="{FC236AB2-65DD-439C-846C-44441CD123DC}" type="presParOf" srcId="{01397939-3EA7-4858-B00A-DC75245DB40D}" destId="{BBDBD2F8-56F9-4292-AC4F-10D67CDF06D0}" srcOrd="5" destOrd="0" presId="urn:microsoft.com/office/officeart/2005/8/layout/orgChart1"/>
    <dgm:cxn modelId="{2BE4A8FB-1EF7-4BC5-A4B8-467FCED0E801}" type="presParOf" srcId="{BBDBD2F8-56F9-4292-AC4F-10D67CDF06D0}" destId="{7F182E85-15FD-4EB4-A0C5-45354B3E68FA}" srcOrd="0" destOrd="0" presId="urn:microsoft.com/office/officeart/2005/8/layout/orgChart1"/>
    <dgm:cxn modelId="{F8ACCE79-C0F0-492F-A1DA-159C41BD6649}" type="presParOf" srcId="{7F182E85-15FD-4EB4-A0C5-45354B3E68FA}" destId="{E41B9FB9-378A-4B57-A60E-5DB5BC1692E6}" srcOrd="0" destOrd="0" presId="urn:microsoft.com/office/officeart/2005/8/layout/orgChart1"/>
    <dgm:cxn modelId="{0BE0ADA6-DAD0-4159-B474-966AA1AD7C25}" type="presParOf" srcId="{7F182E85-15FD-4EB4-A0C5-45354B3E68FA}" destId="{937C4F24-8785-425A-9B98-84626F50FF49}" srcOrd="1" destOrd="0" presId="urn:microsoft.com/office/officeart/2005/8/layout/orgChart1"/>
    <dgm:cxn modelId="{6741B17B-A57D-4073-B72B-0B0138D09190}" type="presParOf" srcId="{BBDBD2F8-56F9-4292-AC4F-10D67CDF06D0}" destId="{ABB67D96-E43E-40B6-A1B2-E2300A5BA372}" srcOrd="1" destOrd="0" presId="urn:microsoft.com/office/officeart/2005/8/layout/orgChart1"/>
    <dgm:cxn modelId="{598EFDB4-0666-4E84-9959-32BE871A9752}" type="presParOf" srcId="{BBDBD2F8-56F9-4292-AC4F-10D67CDF06D0}" destId="{97895DBA-CA38-450F-8CD6-C07A16195C0C}" srcOrd="2" destOrd="0" presId="urn:microsoft.com/office/officeart/2005/8/layout/orgChart1"/>
    <dgm:cxn modelId="{1F4C0423-847A-4BCB-8901-7C01F81F96A8}" type="presParOf" srcId="{51637994-424C-4DED-8AA4-4FD420BA06AD}" destId="{FD92D28E-49F5-49C6-B8AB-04A92563A480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8E16B4-B4F0-4074-8F60-18BD36A1F4A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1CB9D14A-B3EA-4C39-A88C-29C1308E881A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th-TH" dirty="0" smtClean="0"/>
            <a:t>ผู้จัดการใหญ่</a:t>
          </a:r>
          <a:endParaRPr lang="th-TH" dirty="0"/>
        </a:p>
      </dgm:t>
    </dgm:pt>
    <dgm:pt modelId="{2CABBEC6-D239-44ED-832C-C2F2EDDB2A6B}" type="parTrans" cxnId="{EB5D72FC-D4AE-4788-95FA-C7DB91E4974B}">
      <dgm:prSet/>
      <dgm:spPr/>
      <dgm:t>
        <a:bodyPr/>
        <a:lstStyle/>
        <a:p>
          <a:endParaRPr lang="th-TH"/>
        </a:p>
      </dgm:t>
    </dgm:pt>
    <dgm:pt modelId="{1DD7D614-3909-4193-8E9A-AD5A1B2900EC}" type="sibTrans" cxnId="{EB5D72FC-D4AE-4788-95FA-C7DB91E4974B}">
      <dgm:prSet/>
      <dgm:spPr/>
      <dgm:t>
        <a:bodyPr/>
        <a:lstStyle/>
        <a:p>
          <a:endParaRPr lang="th-TH"/>
        </a:p>
      </dgm:t>
    </dgm:pt>
    <dgm:pt modelId="{68A45C3E-B647-44F7-BC70-F58D1716DD62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th-TH" dirty="0" smtClean="0"/>
            <a:t>กระบวนการกลั่น</a:t>
          </a:r>
          <a:endParaRPr lang="th-TH" dirty="0"/>
        </a:p>
      </dgm:t>
    </dgm:pt>
    <dgm:pt modelId="{A2664EA3-F678-4F6F-B6C3-505C8F069773}" type="parTrans" cxnId="{3B4E318D-77B3-46F8-BC53-16F3C2A690ED}">
      <dgm:prSet/>
      <dgm:spPr/>
      <dgm:t>
        <a:bodyPr/>
        <a:lstStyle/>
        <a:p>
          <a:endParaRPr lang="th-TH"/>
        </a:p>
      </dgm:t>
    </dgm:pt>
    <dgm:pt modelId="{BB4C96CE-C2BA-46CC-BFC8-32A512E41E91}" type="sibTrans" cxnId="{3B4E318D-77B3-46F8-BC53-16F3C2A690ED}">
      <dgm:prSet/>
      <dgm:spPr/>
      <dgm:t>
        <a:bodyPr/>
        <a:lstStyle/>
        <a:p>
          <a:endParaRPr lang="th-TH"/>
        </a:p>
      </dgm:t>
    </dgm:pt>
    <dgm:pt modelId="{F2B1A96F-E391-4CAC-9EEB-D0538E56B978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th-TH" dirty="0" smtClean="0"/>
            <a:t>กระบวนการอบชุบ</a:t>
          </a:r>
          <a:endParaRPr lang="th-TH" dirty="0"/>
        </a:p>
      </dgm:t>
    </dgm:pt>
    <dgm:pt modelId="{28DA6CF0-47A7-4EBD-B1EE-914584044669}" type="parTrans" cxnId="{1228A652-6421-4A4A-AAEA-2C7C01C12CF0}">
      <dgm:prSet/>
      <dgm:spPr/>
      <dgm:t>
        <a:bodyPr/>
        <a:lstStyle/>
        <a:p>
          <a:endParaRPr lang="th-TH"/>
        </a:p>
      </dgm:t>
    </dgm:pt>
    <dgm:pt modelId="{3248AEA5-E656-4225-9378-42B93956458C}" type="sibTrans" cxnId="{1228A652-6421-4A4A-AAEA-2C7C01C12CF0}">
      <dgm:prSet/>
      <dgm:spPr/>
      <dgm:t>
        <a:bodyPr/>
        <a:lstStyle/>
        <a:p>
          <a:endParaRPr lang="th-TH"/>
        </a:p>
      </dgm:t>
    </dgm:pt>
    <dgm:pt modelId="{255A67A3-0957-468F-B7E1-0326C385B898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th-TH" dirty="0" smtClean="0"/>
            <a:t>กระบวนการฟอก</a:t>
          </a:r>
          <a:endParaRPr lang="th-TH" dirty="0"/>
        </a:p>
      </dgm:t>
    </dgm:pt>
    <dgm:pt modelId="{34FA7F3C-6425-40D4-A5F0-7598F992C995}" type="parTrans" cxnId="{94FD093F-1D6E-4F25-8E07-64D125B3B9FB}">
      <dgm:prSet/>
      <dgm:spPr/>
      <dgm:t>
        <a:bodyPr/>
        <a:lstStyle/>
        <a:p>
          <a:endParaRPr lang="th-TH"/>
        </a:p>
      </dgm:t>
    </dgm:pt>
    <dgm:pt modelId="{8189D1CF-EACE-4D13-8638-0F423E166F4B}" type="sibTrans" cxnId="{94FD093F-1D6E-4F25-8E07-64D125B3B9FB}">
      <dgm:prSet/>
      <dgm:spPr/>
      <dgm:t>
        <a:bodyPr/>
        <a:lstStyle/>
        <a:p>
          <a:endParaRPr lang="th-TH"/>
        </a:p>
      </dgm:t>
    </dgm:pt>
    <dgm:pt modelId="{AF5E6C8C-B7F6-458A-8F2D-265596E3A127}" type="pres">
      <dgm:prSet presAssocID="{BF8E16B4-B4F0-4074-8F60-18BD36A1F4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12A80D-B1A1-4A3B-B2F6-3CB732091680}" type="pres">
      <dgm:prSet presAssocID="{1CB9D14A-B3EA-4C39-A88C-29C1308E881A}" presName="hierRoot1" presStyleCnt="0">
        <dgm:presLayoutVars>
          <dgm:hierBranch val="init"/>
        </dgm:presLayoutVars>
      </dgm:prSet>
      <dgm:spPr/>
    </dgm:pt>
    <dgm:pt modelId="{B7936CD2-282F-4257-8741-94950614CB54}" type="pres">
      <dgm:prSet presAssocID="{1CB9D14A-B3EA-4C39-A88C-29C1308E881A}" presName="rootComposite1" presStyleCnt="0"/>
      <dgm:spPr/>
    </dgm:pt>
    <dgm:pt modelId="{EB8FF5DB-74D1-45F2-8593-4002CBC99406}" type="pres">
      <dgm:prSet presAssocID="{1CB9D14A-B3EA-4C39-A88C-29C1308E881A}" presName="rootText1" presStyleLbl="node0" presStyleIdx="0" presStyleCnt="1" custScaleX="94315" custScaleY="6591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FF365370-36AE-4ED0-A961-4B2141CCCE81}" type="pres">
      <dgm:prSet presAssocID="{1CB9D14A-B3EA-4C39-A88C-29C1308E881A}" presName="rootConnector1" presStyleLbl="node1" presStyleIdx="0" presStyleCnt="0"/>
      <dgm:spPr/>
    </dgm:pt>
    <dgm:pt modelId="{1EFAD952-C298-48A7-A7E2-59B7A67FF66D}" type="pres">
      <dgm:prSet presAssocID="{1CB9D14A-B3EA-4C39-A88C-29C1308E881A}" presName="hierChild2" presStyleCnt="0"/>
      <dgm:spPr/>
    </dgm:pt>
    <dgm:pt modelId="{D631C3A8-34E6-437B-ABDF-2C0D0A8E19A2}" type="pres">
      <dgm:prSet presAssocID="{A2664EA3-F678-4F6F-B6C3-505C8F069773}" presName="Name37" presStyleLbl="parChTrans1D2" presStyleIdx="0" presStyleCnt="3"/>
      <dgm:spPr/>
    </dgm:pt>
    <dgm:pt modelId="{EFC45D9E-1DC9-4F4B-916C-D0D148F5C10E}" type="pres">
      <dgm:prSet presAssocID="{68A45C3E-B647-44F7-BC70-F58D1716DD62}" presName="hierRoot2" presStyleCnt="0">
        <dgm:presLayoutVars>
          <dgm:hierBranch val="init"/>
        </dgm:presLayoutVars>
      </dgm:prSet>
      <dgm:spPr/>
    </dgm:pt>
    <dgm:pt modelId="{6899AB31-4EED-482E-8781-0ADA121D0A07}" type="pres">
      <dgm:prSet presAssocID="{68A45C3E-B647-44F7-BC70-F58D1716DD62}" presName="rootComposite" presStyleCnt="0"/>
      <dgm:spPr/>
    </dgm:pt>
    <dgm:pt modelId="{4BC0D2BB-29AE-40CB-A238-8BEA447B44E0}" type="pres">
      <dgm:prSet presAssocID="{68A45C3E-B647-44F7-BC70-F58D1716DD62}" presName="rootText" presStyleLbl="node2" presStyleIdx="0" presStyleCnt="3" custScaleX="94315" custScaleY="65911">
        <dgm:presLayoutVars>
          <dgm:chPref val="3"/>
        </dgm:presLayoutVars>
      </dgm:prSet>
      <dgm:spPr/>
    </dgm:pt>
    <dgm:pt modelId="{0BF06219-900D-4ED7-84C0-113809A8271A}" type="pres">
      <dgm:prSet presAssocID="{68A45C3E-B647-44F7-BC70-F58D1716DD62}" presName="rootConnector" presStyleLbl="node2" presStyleIdx="0" presStyleCnt="3"/>
      <dgm:spPr/>
    </dgm:pt>
    <dgm:pt modelId="{75E0F78D-C6FF-494A-A8F0-A40C5D4602BA}" type="pres">
      <dgm:prSet presAssocID="{68A45C3E-B647-44F7-BC70-F58D1716DD62}" presName="hierChild4" presStyleCnt="0"/>
      <dgm:spPr/>
    </dgm:pt>
    <dgm:pt modelId="{3FD0881C-DFBC-48B1-95BD-EEF0090D6396}" type="pres">
      <dgm:prSet presAssocID="{68A45C3E-B647-44F7-BC70-F58D1716DD62}" presName="hierChild5" presStyleCnt="0"/>
      <dgm:spPr/>
    </dgm:pt>
    <dgm:pt modelId="{545DD98D-C3BC-41EF-A7C8-7EFEAD907AED}" type="pres">
      <dgm:prSet presAssocID="{28DA6CF0-47A7-4EBD-B1EE-914584044669}" presName="Name37" presStyleLbl="parChTrans1D2" presStyleIdx="1" presStyleCnt="3"/>
      <dgm:spPr/>
    </dgm:pt>
    <dgm:pt modelId="{DA83504B-6B5B-4835-B828-37342E647AF1}" type="pres">
      <dgm:prSet presAssocID="{F2B1A96F-E391-4CAC-9EEB-D0538E56B978}" presName="hierRoot2" presStyleCnt="0">
        <dgm:presLayoutVars>
          <dgm:hierBranch val="init"/>
        </dgm:presLayoutVars>
      </dgm:prSet>
      <dgm:spPr/>
    </dgm:pt>
    <dgm:pt modelId="{8486A8E2-F5D2-4A88-A03E-9B30344EB57F}" type="pres">
      <dgm:prSet presAssocID="{F2B1A96F-E391-4CAC-9EEB-D0538E56B978}" presName="rootComposite" presStyleCnt="0"/>
      <dgm:spPr/>
    </dgm:pt>
    <dgm:pt modelId="{15F13BA0-0C75-4F89-BAAE-E0E7BE0DF6ED}" type="pres">
      <dgm:prSet presAssocID="{F2B1A96F-E391-4CAC-9EEB-D0538E56B978}" presName="rootText" presStyleLbl="node2" presStyleIdx="1" presStyleCnt="3" custScaleX="94315" custScaleY="65911" custLinFactNeighborX="-301" custLinFactNeighborY="79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D3585A3-9CF9-4EE3-8DD2-6E4F5116E491}" type="pres">
      <dgm:prSet presAssocID="{F2B1A96F-E391-4CAC-9EEB-D0538E56B978}" presName="rootConnector" presStyleLbl="node2" presStyleIdx="1" presStyleCnt="3"/>
      <dgm:spPr/>
    </dgm:pt>
    <dgm:pt modelId="{C1DF9141-4199-4A83-B2B9-8EF146CB0D9D}" type="pres">
      <dgm:prSet presAssocID="{F2B1A96F-E391-4CAC-9EEB-D0538E56B978}" presName="hierChild4" presStyleCnt="0"/>
      <dgm:spPr/>
    </dgm:pt>
    <dgm:pt modelId="{3708053E-0C18-4FFD-8DA5-363B2F9CEF06}" type="pres">
      <dgm:prSet presAssocID="{F2B1A96F-E391-4CAC-9EEB-D0538E56B978}" presName="hierChild5" presStyleCnt="0"/>
      <dgm:spPr/>
    </dgm:pt>
    <dgm:pt modelId="{DA6ABDE3-EA3F-4FBE-B6C5-B330FF0EFC49}" type="pres">
      <dgm:prSet presAssocID="{34FA7F3C-6425-40D4-A5F0-7598F992C995}" presName="Name37" presStyleLbl="parChTrans1D2" presStyleIdx="2" presStyleCnt="3"/>
      <dgm:spPr/>
    </dgm:pt>
    <dgm:pt modelId="{02A3DB36-646F-4163-8E62-B5F9AC5701D6}" type="pres">
      <dgm:prSet presAssocID="{255A67A3-0957-468F-B7E1-0326C385B898}" presName="hierRoot2" presStyleCnt="0">
        <dgm:presLayoutVars>
          <dgm:hierBranch val="init"/>
        </dgm:presLayoutVars>
      </dgm:prSet>
      <dgm:spPr/>
    </dgm:pt>
    <dgm:pt modelId="{AF98FE75-ACD2-4636-A700-4A97646DF7CC}" type="pres">
      <dgm:prSet presAssocID="{255A67A3-0957-468F-B7E1-0326C385B898}" presName="rootComposite" presStyleCnt="0"/>
      <dgm:spPr/>
    </dgm:pt>
    <dgm:pt modelId="{4C71CFE7-17C2-4C64-964E-FA11FDA87C14}" type="pres">
      <dgm:prSet presAssocID="{255A67A3-0957-468F-B7E1-0326C385B898}" presName="rootText" presStyleLbl="node2" presStyleIdx="2" presStyleCnt="3" custScaleX="94315" custScaleY="6591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773DD3C-0A98-4489-BE68-E9890F73C1BD}" type="pres">
      <dgm:prSet presAssocID="{255A67A3-0957-468F-B7E1-0326C385B898}" presName="rootConnector" presStyleLbl="node2" presStyleIdx="2" presStyleCnt="3"/>
      <dgm:spPr/>
    </dgm:pt>
    <dgm:pt modelId="{B02A04AF-A8DC-440A-9F77-2A485948580A}" type="pres">
      <dgm:prSet presAssocID="{255A67A3-0957-468F-B7E1-0326C385B898}" presName="hierChild4" presStyleCnt="0"/>
      <dgm:spPr/>
    </dgm:pt>
    <dgm:pt modelId="{2AFEDAFE-17BD-40E8-92C6-D78A98CC5DA2}" type="pres">
      <dgm:prSet presAssocID="{255A67A3-0957-468F-B7E1-0326C385B898}" presName="hierChild5" presStyleCnt="0"/>
      <dgm:spPr/>
    </dgm:pt>
    <dgm:pt modelId="{CF65231F-8ECC-4579-9833-02A4AEB7AF21}" type="pres">
      <dgm:prSet presAssocID="{1CB9D14A-B3EA-4C39-A88C-29C1308E881A}" presName="hierChild3" presStyleCnt="0"/>
      <dgm:spPr/>
    </dgm:pt>
  </dgm:ptLst>
  <dgm:cxnLst>
    <dgm:cxn modelId="{1228A652-6421-4A4A-AAEA-2C7C01C12CF0}" srcId="{1CB9D14A-B3EA-4C39-A88C-29C1308E881A}" destId="{F2B1A96F-E391-4CAC-9EEB-D0538E56B978}" srcOrd="1" destOrd="0" parTransId="{28DA6CF0-47A7-4EBD-B1EE-914584044669}" sibTransId="{3248AEA5-E656-4225-9378-42B93956458C}"/>
    <dgm:cxn modelId="{08C0BD51-AED1-4301-A124-84BB11AD6EED}" type="presOf" srcId="{68A45C3E-B647-44F7-BC70-F58D1716DD62}" destId="{0BF06219-900D-4ED7-84C0-113809A8271A}" srcOrd="1" destOrd="0" presId="urn:microsoft.com/office/officeart/2005/8/layout/orgChart1"/>
    <dgm:cxn modelId="{8D0DD326-A429-4C7C-8EC5-FFADE2D4C898}" type="presOf" srcId="{255A67A3-0957-468F-B7E1-0326C385B898}" destId="{4C71CFE7-17C2-4C64-964E-FA11FDA87C14}" srcOrd="0" destOrd="0" presId="urn:microsoft.com/office/officeart/2005/8/layout/orgChart1"/>
    <dgm:cxn modelId="{FAA32B56-0C47-4B02-8329-7B17D56DBF93}" type="presOf" srcId="{BF8E16B4-B4F0-4074-8F60-18BD36A1F4AA}" destId="{AF5E6C8C-B7F6-458A-8F2D-265596E3A127}" srcOrd="0" destOrd="0" presId="urn:microsoft.com/office/officeart/2005/8/layout/orgChart1"/>
    <dgm:cxn modelId="{83C63EF2-6326-4FF6-971D-7723C089949B}" type="presOf" srcId="{F2B1A96F-E391-4CAC-9EEB-D0538E56B978}" destId="{9D3585A3-9CF9-4EE3-8DD2-6E4F5116E491}" srcOrd="1" destOrd="0" presId="urn:microsoft.com/office/officeart/2005/8/layout/orgChart1"/>
    <dgm:cxn modelId="{3B4E318D-77B3-46F8-BC53-16F3C2A690ED}" srcId="{1CB9D14A-B3EA-4C39-A88C-29C1308E881A}" destId="{68A45C3E-B647-44F7-BC70-F58D1716DD62}" srcOrd="0" destOrd="0" parTransId="{A2664EA3-F678-4F6F-B6C3-505C8F069773}" sibTransId="{BB4C96CE-C2BA-46CC-BFC8-32A512E41E91}"/>
    <dgm:cxn modelId="{9CAF5F0A-040A-46FF-B94C-50F83DBC2485}" type="presOf" srcId="{68A45C3E-B647-44F7-BC70-F58D1716DD62}" destId="{4BC0D2BB-29AE-40CB-A238-8BEA447B44E0}" srcOrd="0" destOrd="0" presId="urn:microsoft.com/office/officeart/2005/8/layout/orgChart1"/>
    <dgm:cxn modelId="{94FD093F-1D6E-4F25-8E07-64D125B3B9FB}" srcId="{1CB9D14A-B3EA-4C39-A88C-29C1308E881A}" destId="{255A67A3-0957-468F-B7E1-0326C385B898}" srcOrd="2" destOrd="0" parTransId="{34FA7F3C-6425-40D4-A5F0-7598F992C995}" sibTransId="{8189D1CF-EACE-4D13-8638-0F423E166F4B}"/>
    <dgm:cxn modelId="{A0F25FDB-475B-4ECB-ABCE-220DF3A0D201}" type="presOf" srcId="{1CB9D14A-B3EA-4C39-A88C-29C1308E881A}" destId="{EB8FF5DB-74D1-45F2-8593-4002CBC99406}" srcOrd="0" destOrd="0" presId="urn:microsoft.com/office/officeart/2005/8/layout/orgChart1"/>
    <dgm:cxn modelId="{4A2B4D4C-83FC-4F63-9E7D-B59D46485AF0}" type="presOf" srcId="{28DA6CF0-47A7-4EBD-B1EE-914584044669}" destId="{545DD98D-C3BC-41EF-A7C8-7EFEAD907AED}" srcOrd="0" destOrd="0" presId="urn:microsoft.com/office/officeart/2005/8/layout/orgChart1"/>
    <dgm:cxn modelId="{1D5A8FF3-E454-4676-9049-7948B9A97CAF}" type="presOf" srcId="{255A67A3-0957-468F-B7E1-0326C385B898}" destId="{3773DD3C-0A98-4489-BE68-E9890F73C1BD}" srcOrd="1" destOrd="0" presId="urn:microsoft.com/office/officeart/2005/8/layout/orgChart1"/>
    <dgm:cxn modelId="{410D4D20-5F58-4042-8B86-674938B47862}" type="presOf" srcId="{1CB9D14A-B3EA-4C39-A88C-29C1308E881A}" destId="{FF365370-36AE-4ED0-A961-4B2141CCCE81}" srcOrd="1" destOrd="0" presId="urn:microsoft.com/office/officeart/2005/8/layout/orgChart1"/>
    <dgm:cxn modelId="{B2B5D3DB-5443-4C23-93A8-166299B0F95E}" type="presOf" srcId="{A2664EA3-F678-4F6F-B6C3-505C8F069773}" destId="{D631C3A8-34E6-437B-ABDF-2C0D0A8E19A2}" srcOrd="0" destOrd="0" presId="urn:microsoft.com/office/officeart/2005/8/layout/orgChart1"/>
    <dgm:cxn modelId="{AA12768D-BBAE-4671-939B-56F42AC991E3}" type="presOf" srcId="{34FA7F3C-6425-40D4-A5F0-7598F992C995}" destId="{DA6ABDE3-EA3F-4FBE-B6C5-B330FF0EFC49}" srcOrd="0" destOrd="0" presId="urn:microsoft.com/office/officeart/2005/8/layout/orgChart1"/>
    <dgm:cxn modelId="{EB5D72FC-D4AE-4788-95FA-C7DB91E4974B}" srcId="{BF8E16B4-B4F0-4074-8F60-18BD36A1F4AA}" destId="{1CB9D14A-B3EA-4C39-A88C-29C1308E881A}" srcOrd="0" destOrd="0" parTransId="{2CABBEC6-D239-44ED-832C-C2F2EDDB2A6B}" sibTransId="{1DD7D614-3909-4193-8E9A-AD5A1B2900EC}"/>
    <dgm:cxn modelId="{F00BACAD-7545-4ACB-95DE-2A59A14DEDAB}" type="presOf" srcId="{F2B1A96F-E391-4CAC-9EEB-D0538E56B978}" destId="{15F13BA0-0C75-4F89-BAAE-E0E7BE0DF6ED}" srcOrd="0" destOrd="0" presId="urn:microsoft.com/office/officeart/2005/8/layout/orgChart1"/>
    <dgm:cxn modelId="{948C222B-5019-4BB1-9E60-556097D61476}" type="presParOf" srcId="{AF5E6C8C-B7F6-458A-8F2D-265596E3A127}" destId="{7F12A80D-B1A1-4A3B-B2F6-3CB732091680}" srcOrd="0" destOrd="0" presId="urn:microsoft.com/office/officeart/2005/8/layout/orgChart1"/>
    <dgm:cxn modelId="{D1CCF235-2562-4D2F-B1A7-39C608C1D954}" type="presParOf" srcId="{7F12A80D-B1A1-4A3B-B2F6-3CB732091680}" destId="{B7936CD2-282F-4257-8741-94950614CB54}" srcOrd="0" destOrd="0" presId="urn:microsoft.com/office/officeart/2005/8/layout/orgChart1"/>
    <dgm:cxn modelId="{CC30FD3D-D40E-4E54-A064-D11C833774EF}" type="presParOf" srcId="{B7936CD2-282F-4257-8741-94950614CB54}" destId="{EB8FF5DB-74D1-45F2-8593-4002CBC99406}" srcOrd="0" destOrd="0" presId="urn:microsoft.com/office/officeart/2005/8/layout/orgChart1"/>
    <dgm:cxn modelId="{76C44C7A-4275-491B-95B2-2526E1945112}" type="presParOf" srcId="{B7936CD2-282F-4257-8741-94950614CB54}" destId="{FF365370-36AE-4ED0-A961-4B2141CCCE81}" srcOrd="1" destOrd="0" presId="urn:microsoft.com/office/officeart/2005/8/layout/orgChart1"/>
    <dgm:cxn modelId="{1442DA7A-5CC6-4035-B3B8-CC840D6B8597}" type="presParOf" srcId="{7F12A80D-B1A1-4A3B-B2F6-3CB732091680}" destId="{1EFAD952-C298-48A7-A7E2-59B7A67FF66D}" srcOrd="1" destOrd="0" presId="urn:microsoft.com/office/officeart/2005/8/layout/orgChart1"/>
    <dgm:cxn modelId="{B83C4BC9-D4EF-4215-8B24-A23E9837BED1}" type="presParOf" srcId="{1EFAD952-C298-48A7-A7E2-59B7A67FF66D}" destId="{D631C3A8-34E6-437B-ABDF-2C0D0A8E19A2}" srcOrd="0" destOrd="0" presId="urn:microsoft.com/office/officeart/2005/8/layout/orgChart1"/>
    <dgm:cxn modelId="{3FF131AC-B425-44E7-BDC0-469EC7263DE0}" type="presParOf" srcId="{1EFAD952-C298-48A7-A7E2-59B7A67FF66D}" destId="{EFC45D9E-1DC9-4F4B-916C-D0D148F5C10E}" srcOrd="1" destOrd="0" presId="urn:microsoft.com/office/officeart/2005/8/layout/orgChart1"/>
    <dgm:cxn modelId="{602225C1-1E3D-4DB7-A41D-D3CFD7903EC2}" type="presParOf" srcId="{EFC45D9E-1DC9-4F4B-916C-D0D148F5C10E}" destId="{6899AB31-4EED-482E-8781-0ADA121D0A07}" srcOrd="0" destOrd="0" presId="urn:microsoft.com/office/officeart/2005/8/layout/orgChart1"/>
    <dgm:cxn modelId="{5F2EA7C6-6C5A-48F6-A6B3-6ECC2A2A5EE9}" type="presParOf" srcId="{6899AB31-4EED-482E-8781-0ADA121D0A07}" destId="{4BC0D2BB-29AE-40CB-A238-8BEA447B44E0}" srcOrd="0" destOrd="0" presId="urn:microsoft.com/office/officeart/2005/8/layout/orgChart1"/>
    <dgm:cxn modelId="{2EF3A5C2-23DE-4DAE-8DAC-09F663418D3A}" type="presParOf" srcId="{6899AB31-4EED-482E-8781-0ADA121D0A07}" destId="{0BF06219-900D-4ED7-84C0-113809A8271A}" srcOrd="1" destOrd="0" presId="urn:microsoft.com/office/officeart/2005/8/layout/orgChart1"/>
    <dgm:cxn modelId="{2EF62D72-28A8-488F-A8D4-696290CCF238}" type="presParOf" srcId="{EFC45D9E-1DC9-4F4B-916C-D0D148F5C10E}" destId="{75E0F78D-C6FF-494A-A8F0-A40C5D4602BA}" srcOrd="1" destOrd="0" presId="urn:microsoft.com/office/officeart/2005/8/layout/orgChart1"/>
    <dgm:cxn modelId="{337DB995-2EEF-452C-920A-9106E4532FB5}" type="presParOf" srcId="{EFC45D9E-1DC9-4F4B-916C-D0D148F5C10E}" destId="{3FD0881C-DFBC-48B1-95BD-EEF0090D6396}" srcOrd="2" destOrd="0" presId="urn:microsoft.com/office/officeart/2005/8/layout/orgChart1"/>
    <dgm:cxn modelId="{5DD8313E-6EE6-4FAB-8592-58E91EFCCF53}" type="presParOf" srcId="{1EFAD952-C298-48A7-A7E2-59B7A67FF66D}" destId="{545DD98D-C3BC-41EF-A7C8-7EFEAD907AED}" srcOrd="2" destOrd="0" presId="urn:microsoft.com/office/officeart/2005/8/layout/orgChart1"/>
    <dgm:cxn modelId="{D14A6839-84EA-4858-8E1E-7745348C8998}" type="presParOf" srcId="{1EFAD952-C298-48A7-A7E2-59B7A67FF66D}" destId="{DA83504B-6B5B-4835-B828-37342E647AF1}" srcOrd="3" destOrd="0" presId="urn:microsoft.com/office/officeart/2005/8/layout/orgChart1"/>
    <dgm:cxn modelId="{98DA40EF-1466-4C3B-8F3F-2AFF5F3FCAC9}" type="presParOf" srcId="{DA83504B-6B5B-4835-B828-37342E647AF1}" destId="{8486A8E2-F5D2-4A88-A03E-9B30344EB57F}" srcOrd="0" destOrd="0" presId="urn:microsoft.com/office/officeart/2005/8/layout/orgChart1"/>
    <dgm:cxn modelId="{DD355FEC-7671-4FF3-8163-0B60C4AD7FBA}" type="presParOf" srcId="{8486A8E2-F5D2-4A88-A03E-9B30344EB57F}" destId="{15F13BA0-0C75-4F89-BAAE-E0E7BE0DF6ED}" srcOrd="0" destOrd="0" presId="urn:microsoft.com/office/officeart/2005/8/layout/orgChart1"/>
    <dgm:cxn modelId="{03AF5A49-1837-4C5E-B43B-95A81943989D}" type="presParOf" srcId="{8486A8E2-F5D2-4A88-A03E-9B30344EB57F}" destId="{9D3585A3-9CF9-4EE3-8DD2-6E4F5116E491}" srcOrd="1" destOrd="0" presId="urn:microsoft.com/office/officeart/2005/8/layout/orgChart1"/>
    <dgm:cxn modelId="{880DF619-E26D-4D64-AB3C-DABEC32285AD}" type="presParOf" srcId="{DA83504B-6B5B-4835-B828-37342E647AF1}" destId="{C1DF9141-4199-4A83-B2B9-8EF146CB0D9D}" srcOrd="1" destOrd="0" presId="urn:microsoft.com/office/officeart/2005/8/layout/orgChart1"/>
    <dgm:cxn modelId="{F33082C2-C569-476D-AD7C-112D7F30B613}" type="presParOf" srcId="{DA83504B-6B5B-4835-B828-37342E647AF1}" destId="{3708053E-0C18-4FFD-8DA5-363B2F9CEF06}" srcOrd="2" destOrd="0" presId="urn:microsoft.com/office/officeart/2005/8/layout/orgChart1"/>
    <dgm:cxn modelId="{A62C91F0-5100-40C2-9B0A-26ECF049A473}" type="presParOf" srcId="{1EFAD952-C298-48A7-A7E2-59B7A67FF66D}" destId="{DA6ABDE3-EA3F-4FBE-B6C5-B330FF0EFC49}" srcOrd="4" destOrd="0" presId="urn:microsoft.com/office/officeart/2005/8/layout/orgChart1"/>
    <dgm:cxn modelId="{0380BCEF-D11B-4A52-A788-A3800BA19A07}" type="presParOf" srcId="{1EFAD952-C298-48A7-A7E2-59B7A67FF66D}" destId="{02A3DB36-646F-4163-8E62-B5F9AC5701D6}" srcOrd="5" destOrd="0" presId="urn:microsoft.com/office/officeart/2005/8/layout/orgChart1"/>
    <dgm:cxn modelId="{7B29FF59-E50B-4FC4-B3D0-9FA7B10158DF}" type="presParOf" srcId="{02A3DB36-646F-4163-8E62-B5F9AC5701D6}" destId="{AF98FE75-ACD2-4636-A700-4A97646DF7CC}" srcOrd="0" destOrd="0" presId="urn:microsoft.com/office/officeart/2005/8/layout/orgChart1"/>
    <dgm:cxn modelId="{01B6E01E-0513-4152-9B4F-90A119F5209D}" type="presParOf" srcId="{AF98FE75-ACD2-4636-A700-4A97646DF7CC}" destId="{4C71CFE7-17C2-4C64-964E-FA11FDA87C14}" srcOrd="0" destOrd="0" presId="urn:microsoft.com/office/officeart/2005/8/layout/orgChart1"/>
    <dgm:cxn modelId="{99462173-8D8F-403F-8968-1A7E2CFBAB5E}" type="presParOf" srcId="{AF98FE75-ACD2-4636-A700-4A97646DF7CC}" destId="{3773DD3C-0A98-4489-BE68-E9890F73C1BD}" srcOrd="1" destOrd="0" presId="urn:microsoft.com/office/officeart/2005/8/layout/orgChart1"/>
    <dgm:cxn modelId="{0195379E-EEBC-46FB-99F1-B987EE69706B}" type="presParOf" srcId="{02A3DB36-646F-4163-8E62-B5F9AC5701D6}" destId="{B02A04AF-A8DC-440A-9F77-2A485948580A}" srcOrd="1" destOrd="0" presId="urn:microsoft.com/office/officeart/2005/8/layout/orgChart1"/>
    <dgm:cxn modelId="{D9A32A1D-0D73-403A-859A-3992F1056E9D}" type="presParOf" srcId="{02A3DB36-646F-4163-8E62-B5F9AC5701D6}" destId="{2AFEDAFE-17BD-40E8-92C6-D78A98CC5DA2}" srcOrd="2" destOrd="0" presId="urn:microsoft.com/office/officeart/2005/8/layout/orgChart1"/>
    <dgm:cxn modelId="{0A09C64F-CEF3-4FB2-B20D-F5FE2C978B5D}" type="presParOf" srcId="{7F12A80D-B1A1-4A3B-B2F6-3CB732091680}" destId="{CF65231F-8ECC-4579-9833-02A4AEB7AF21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8E16B4-B4F0-4074-8F60-18BD36A1F4A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1CB9D14A-B3EA-4C39-A88C-29C1308E881A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6600FF"/>
        </a:solidFill>
        <a:ln>
          <a:solidFill>
            <a:srgbClr val="FFFF00"/>
          </a:solidFill>
        </a:ln>
      </dgm:spPr>
      <dgm:t>
        <a:bodyPr/>
        <a:lstStyle/>
        <a:p>
          <a:r>
            <a:rPr lang="th-TH" sz="4000" dirty="0" smtClean="0">
              <a:solidFill>
                <a:schemeClr val="tx1"/>
              </a:solidFill>
            </a:rPr>
            <a:t>ผู้จัดการใหญ่</a:t>
          </a:r>
          <a:endParaRPr lang="th-TH" sz="4000" dirty="0">
            <a:solidFill>
              <a:schemeClr val="tx1"/>
            </a:solidFill>
          </a:endParaRPr>
        </a:p>
      </dgm:t>
    </dgm:pt>
    <dgm:pt modelId="{2CABBEC6-D239-44ED-832C-C2F2EDDB2A6B}" type="parTrans" cxnId="{EB5D72FC-D4AE-4788-95FA-C7DB91E4974B}">
      <dgm:prSet/>
      <dgm:spPr/>
      <dgm:t>
        <a:bodyPr/>
        <a:lstStyle/>
        <a:p>
          <a:endParaRPr lang="th-TH"/>
        </a:p>
      </dgm:t>
    </dgm:pt>
    <dgm:pt modelId="{1DD7D614-3909-4193-8E9A-AD5A1B2900EC}" type="sibTrans" cxnId="{EB5D72FC-D4AE-4788-95FA-C7DB91E4974B}">
      <dgm:prSet/>
      <dgm:spPr/>
      <dgm:t>
        <a:bodyPr/>
        <a:lstStyle/>
        <a:p>
          <a:endParaRPr lang="th-TH"/>
        </a:p>
      </dgm:t>
    </dgm:pt>
    <dgm:pt modelId="{68A45C3E-B647-44F7-BC70-F58D1716DD62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6600FF"/>
        </a:solidFill>
        <a:ln>
          <a:solidFill>
            <a:srgbClr val="FFFF00"/>
          </a:solidFill>
        </a:ln>
      </dgm:spPr>
      <dgm:t>
        <a:bodyPr/>
        <a:lstStyle/>
        <a:p>
          <a:r>
            <a:rPr lang="th-TH" sz="4000" dirty="0" smtClean="0">
              <a:solidFill>
                <a:schemeClr val="tx1"/>
              </a:solidFill>
            </a:rPr>
            <a:t>เครื่องกลึง</a:t>
          </a:r>
          <a:endParaRPr lang="th-TH" sz="4000" dirty="0">
            <a:solidFill>
              <a:schemeClr val="tx1"/>
            </a:solidFill>
          </a:endParaRPr>
        </a:p>
      </dgm:t>
    </dgm:pt>
    <dgm:pt modelId="{A2664EA3-F678-4F6F-B6C3-505C8F069773}" type="parTrans" cxnId="{3B4E318D-77B3-46F8-BC53-16F3C2A690ED}">
      <dgm:prSet/>
      <dgm:spPr/>
      <dgm:t>
        <a:bodyPr/>
        <a:lstStyle/>
        <a:p>
          <a:endParaRPr lang="th-TH"/>
        </a:p>
      </dgm:t>
    </dgm:pt>
    <dgm:pt modelId="{BB4C96CE-C2BA-46CC-BFC8-32A512E41E91}" type="sibTrans" cxnId="{3B4E318D-77B3-46F8-BC53-16F3C2A690ED}">
      <dgm:prSet/>
      <dgm:spPr/>
      <dgm:t>
        <a:bodyPr/>
        <a:lstStyle/>
        <a:p>
          <a:endParaRPr lang="th-TH"/>
        </a:p>
      </dgm:t>
    </dgm:pt>
    <dgm:pt modelId="{F2B1A96F-E391-4CAC-9EEB-D0538E56B978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6600FF"/>
        </a:solidFill>
        <a:ln>
          <a:solidFill>
            <a:srgbClr val="FFFF00"/>
          </a:solidFill>
        </a:ln>
      </dgm:spPr>
      <dgm:t>
        <a:bodyPr/>
        <a:lstStyle/>
        <a:p>
          <a:r>
            <a:rPr lang="th-TH" sz="4000" dirty="0" smtClean="0">
              <a:solidFill>
                <a:schemeClr val="tx1"/>
              </a:solidFill>
            </a:rPr>
            <a:t>เครื่องปั๊ม</a:t>
          </a:r>
          <a:endParaRPr lang="th-TH" sz="4000" dirty="0">
            <a:solidFill>
              <a:schemeClr val="tx1"/>
            </a:solidFill>
          </a:endParaRPr>
        </a:p>
      </dgm:t>
    </dgm:pt>
    <dgm:pt modelId="{28DA6CF0-47A7-4EBD-B1EE-914584044669}" type="parTrans" cxnId="{1228A652-6421-4A4A-AAEA-2C7C01C12CF0}">
      <dgm:prSet/>
      <dgm:spPr/>
      <dgm:t>
        <a:bodyPr/>
        <a:lstStyle/>
        <a:p>
          <a:endParaRPr lang="th-TH"/>
        </a:p>
      </dgm:t>
    </dgm:pt>
    <dgm:pt modelId="{3248AEA5-E656-4225-9378-42B93956458C}" type="sibTrans" cxnId="{1228A652-6421-4A4A-AAEA-2C7C01C12CF0}">
      <dgm:prSet/>
      <dgm:spPr/>
      <dgm:t>
        <a:bodyPr/>
        <a:lstStyle/>
        <a:p>
          <a:endParaRPr lang="th-TH"/>
        </a:p>
      </dgm:t>
    </dgm:pt>
    <dgm:pt modelId="{255A67A3-0957-468F-B7E1-0326C385B898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6600FF"/>
        </a:solidFill>
        <a:ln>
          <a:solidFill>
            <a:srgbClr val="FFFF00"/>
          </a:solidFill>
        </a:ln>
      </dgm:spPr>
      <dgm:t>
        <a:bodyPr/>
        <a:lstStyle/>
        <a:p>
          <a:r>
            <a:rPr lang="th-TH" sz="4000" dirty="0" smtClean="0">
              <a:solidFill>
                <a:schemeClr val="tx1"/>
              </a:solidFill>
            </a:rPr>
            <a:t>เครื่องเจาะ</a:t>
          </a:r>
          <a:endParaRPr lang="th-TH" sz="4000" dirty="0">
            <a:solidFill>
              <a:schemeClr val="tx1"/>
            </a:solidFill>
          </a:endParaRPr>
        </a:p>
      </dgm:t>
    </dgm:pt>
    <dgm:pt modelId="{34FA7F3C-6425-40D4-A5F0-7598F992C995}" type="parTrans" cxnId="{94FD093F-1D6E-4F25-8E07-64D125B3B9FB}">
      <dgm:prSet/>
      <dgm:spPr/>
      <dgm:t>
        <a:bodyPr/>
        <a:lstStyle/>
        <a:p>
          <a:endParaRPr lang="th-TH"/>
        </a:p>
      </dgm:t>
    </dgm:pt>
    <dgm:pt modelId="{8189D1CF-EACE-4D13-8638-0F423E166F4B}" type="sibTrans" cxnId="{94FD093F-1D6E-4F25-8E07-64D125B3B9FB}">
      <dgm:prSet/>
      <dgm:spPr/>
      <dgm:t>
        <a:bodyPr/>
        <a:lstStyle/>
        <a:p>
          <a:endParaRPr lang="th-TH"/>
        </a:p>
      </dgm:t>
    </dgm:pt>
    <dgm:pt modelId="{AF5E6C8C-B7F6-458A-8F2D-265596E3A127}" type="pres">
      <dgm:prSet presAssocID="{BF8E16B4-B4F0-4074-8F60-18BD36A1F4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12A80D-B1A1-4A3B-B2F6-3CB732091680}" type="pres">
      <dgm:prSet presAssocID="{1CB9D14A-B3EA-4C39-A88C-29C1308E881A}" presName="hierRoot1" presStyleCnt="0">
        <dgm:presLayoutVars>
          <dgm:hierBranch val="init"/>
        </dgm:presLayoutVars>
      </dgm:prSet>
      <dgm:spPr/>
    </dgm:pt>
    <dgm:pt modelId="{B7936CD2-282F-4257-8741-94950614CB54}" type="pres">
      <dgm:prSet presAssocID="{1CB9D14A-B3EA-4C39-A88C-29C1308E881A}" presName="rootComposite1" presStyleCnt="0"/>
      <dgm:spPr/>
    </dgm:pt>
    <dgm:pt modelId="{EB8FF5DB-74D1-45F2-8593-4002CBC99406}" type="pres">
      <dgm:prSet presAssocID="{1CB9D14A-B3EA-4C39-A88C-29C1308E881A}" presName="rootText1" presStyleLbl="node0" presStyleIdx="0" presStyleCnt="1" custScaleX="94315" custScaleY="6591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FF365370-36AE-4ED0-A961-4B2141CCCE81}" type="pres">
      <dgm:prSet presAssocID="{1CB9D14A-B3EA-4C39-A88C-29C1308E881A}" presName="rootConnector1" presStyleLbl="node1" presStyleIdx="0" presStyleCnt="0"/>
      <dgm:spPr/>
    </dgm:pt>
    <dgm:pt modelId="{1EFAD952-C298-48A7-A7E2-59B7A67FF66D}" type="pres">
      <dgm:prSet presAssocID="{1CB9D14A-B3EA-4C39-A88C-29C1308E881A}" presName="hierChild2" presStyleCnt="0"/>
      <dgm:spPr/>
    </dgm:pt>
    <dgm:pt modelId="{D631C3A8-34E6-437B-ABDF-2C0D0A8E19A2}" type="pres">
      <dgm:prSet presAssocID="{A2664EA3-F678-4F6F-B6C3-505C8F069773}" presName="Name37" presStyleLbl="parChTrans1D2" presStyleIdx="0" presStyleCnt="3"/>
      <dgm:spPr/>
    </dgm:pt>
    <dgm:pt modelId="{EFC45D9E-1DC9-4F4B-916C-D0D148F5C10E}" type="pres">
      <dgm:prSet presAssocID="{68A45C3E-B647-44F7-BC70-F58D1716DD62}" presName="hierRoot2" presStyleCnt="0">
        <dgm:presLayoutVars>
          <dgm:hierBranch val="init"/>
        </dgm:presLayoutVars>
      </dgm:prSet>
      <dgm:spPr/>
    </dgm:pt>
    <dgm:pt modelId="{6899AB31-4EED-482E-8781-0ADA121D0A07}" type="pres">
      <dgm:prSet presAssocID="{68A45C3E-B647-44F7-BC70-F58D1716DD62}" presName="rootComposite" presStyleCnt="0"/>
      <dgm:spPr/>
    </dgm:pt>
    <dgm:pt modelId="{4BC0D2BB-29AE-40CB-A238-8BEA447B44E0}" type="pres">
      <dgm:prSet presAssocID="{68A45C3E-B647-44F7-BC70-F58D1716DD62}" presName="rootText" presStyleLbl="node2" presStyleIdx="0" presStyleCnt="3" custScaleX="94315" custScaleY="65911">
        <dgm:presLayoutVars>
          <dgm:chPref val="3"/>
        </dgm:presLayoutVars>
      </dgm:prSet>
      <dgm:spPr/>
    </dgm:pt>
    <dgm:pt modelId="{0BF06219-900D-4ED7-84C0-113809A8271A}" type="pres">
      <dgm:prSet presAssocID="{68A45C3E-B647-44F7-BC70-F58D1716DD62}" presName="rootConnector" presStyleLbl="node2" presStyleIdx="0" presStyleCnt="3"/>
      <dgm:spPr/>
    </dgm:pt>
    <dgm:pt modelId="{75E0F78D-C6FF-494A-A8F0-A40C5D4602BA}" type="pres">
      <dgm:prSet presAssocID="{68A45C3E-B647-44F7-BC70-F58D1716DD62}" presName="hierChild4" presStyleCnt="0"/>
      <dgm:spPr/>
    </dgm:pt>
    <dgm:pt modelId="{3FD0881C-DFBC-48B1-95BD-EEF0090D6396}" type="pres">
      <dgm:prSet presAssocID="{68A45C3E-B647-44F7-BC70-F58D1716DD62}" presName="hierChild5" presStyleCnt="0"/>
      <dgm:spPr/>
    </dgm:pt>
    <dgm:pt modelId="{545DD98D-C3BC-41EF-A7C8-7EFEAD907AED}" type="pres">
      <dgm:prSet presAssocID="{28DA6CF0-47A7-4EBD-B1EE-914584044669}" presName="Name37" presStyleLbl="parChTrans1D2" presStyleIdx="1" presStyleCnt="3"/>
      <dgm:spPr/>
    </dgm:pt>
    <dgm:pt modelId="{DA83504B-6B5B-4835-B828-37342E647AF1}" type="pres">
      <dgm:prSet presAssocID="{F2B1A96F-E391-4CAC-9EEB-D0538E56B978}" presName="hierRoot2" presStyleCnt="0">
        <dgm:presLayoutVars>
          <dgm:hierBranch val="init"/>
        </dgm:presLayoutVars>
      </dgm:prSet>
      <dgm:spPr/>
    </dgm:pt>
    <dgm:pt modelId="{8486A8E2-F5D2-4A88-A03E-9B30344EB57F}" type="pres">
      <dgm:prSet presAssocID="{F2B1A96F-E391-4CAC-9EEB-D0538E56B978}" presName="rootComposite" presStyleCnt="0"/>
      <dgm:spPr/>
    </dgm:pt>
    <dgm:pt modelId="{15F13BA0-0C75-4F89-BAAE-E0E7BE0DF6ED}" type="pres">
      <dgm:prSet presAssocID="{F2B1A96F-E391-4CAC-9EEB-D0538E56B978}" presName="rootText" presStyleLbl="node2" presStyleIdx="1" presStyleCnt="3" custScaleX="94315" custScaleY="65911" custLinFactNeighborX="-301" custLinFactNeighborY="79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D3585A3-9CF9-4EE3-8DD2-6E4F5116E491}" type="pres">
      <dgm:prSet presAssocID="{F2B1A96F-E391-4CAC-9EEB-D0538E56B978}" presName="rootConnector" presStyleLbl="node2" presStyleIdx="1" presStyleCnt="3"/>
      <dgm:spPr/>
    </dgm:pt>
    <dgm:pt modelId="{C1DF9141-4199-4A83-B2B9-8EF146CB0D9D}" type="pres">
      <dgm:prSet presAssocID="{F2B1A96F-E391-4CAC-9EEB-D0538E56B978}" presName="hierChild4" presStyleCnt="0"/>
      <dgm:spPr/>
    </dgm:pt>
    <dgm:pt modelId="{3708053E-0C18-4FFD-8DA5-363B2F9CEF06}" type="pres">
      <dgm:prSet presAssocID="{F2B1A96F-E391-4CAC-9EEB-D0538E56B978}" presName="hierChild5" presStyleCnt="0"/>
      <dgm:spPr/>
    </dgm:pt>
    <dgm:pt modelId="{DA6ABDE3-EA3F-4FBE-B6C5-B330FF0EFC49}" type="pres">
      <dgm:prSet presAssocID="{34FA7F3C-6425-40D4-A5F0-7598F992C995}" presName="Name37" presStyleLbl="parChTrans1D2" presStyleIdx="2" presStyleCnt="3"/>
      <dgm:spPr/>
    </dgm:pt>
    <dgm:pt modelId="{02A3DB36-646F-4163-8E62-B5F9AC5701D6}" type="pres">
      <dgm:prSet presAssocID="{255A67A3-0957-468F-B7E1-0326C385B898}" presName="hierRoot2" presStyleCnt="0">
        <dgm:presLayoutVars>
          <dgm:hierBranch val="init"/>
        </dgm:presLayoutVars>
      </dgm:prSet>
      <dgm:spPr/>
    </dgm:pt>
    <dgm:pt modelId="{AF98FE75-ACD2-4636-A700-4A97646DF7CC}" type="pres">
      <dgm:prSet presAssocID="{255A67A3-0957-468F-B7E1-0326C385B898}" presName="rootComposite" presStyleCnt="0"/>
      <dgm:spPr/>
    </dgm:pt>
    <dgm:pt modelId="{4C71CFE7-17C2-4C64-964E-FA11FDA87C14}" type="pres">
      <dgm:prSet presAssocID="{255A67A3-0957-468F-B7E1-0326C385B898}" presName="rootText" presStyleLbl="node2" presStyleIdx="2" presStyleCnt="3" custScaleX="94315" custScaleY="6591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773DD3C-0A98-4489-BE68-E9890F73C1BD}" type="pres">
      <dgm:prSet presAssocID="{255A67A3-0957-468F-B7E1-0326C385B898}" presName="rootConnector" presStyleLbl="node2" presStyleIdx="2" presStyleCnt="3"/>
      <dgm:spPr/>
    </dgm:pt>
    <dgm:pt modelId="{B02A04AF-A8DC-440A-9F77-2A485948580A}" type="pres">
      <dgm:prSet presAssocID="{255A67A3-0957-468F-B7E1-0326C385B898}" presName="hierChild4" presStyleCnt="0"/>
      <dgm:spPr/>
    </dgm:pt>
    <dgm:pt modelId="{2AFEDAFE-17BD-40E8-92C6-D78A98CC5DA2}" type="pres">
      <dgm:prSet presAssocID="{255A67A3-0957-468F-B7E1-0326C385B898}" presName="hierChild5" presStyleCnt="0"/>
      <dgm:spPr/>
    </dgm:pt>
    <dgm:pt modelId="{CF65231F-8ECC-4579-9833-02A4AEB7AF21}" type="pres">
      <dgm:prSet presAssocID="{1CB9D14A-B3EA-4C39-A88C-29C1308E881A}" presName="hierChild3" presStyleCnt="0"/>
      <dgm:spPr/>
    </dgm:pt>
  </dgm:ptLst>
  <dgm:cxnLst>
    <dgm:cxn modelId="{1228A652-6421-4A4A-AAEA-2C7C01C12CF0}" srcId="{1CB9D14A-B3EA-4C39-A88C-29C1308E881A}" destId="{F2B1A96F-E391-4CAC-9EEB-D0538E56B978}" srcOrd="1" destOrd="0" parTransId="{28DA6CF0-47A7-4EBD-B1EE-914584044669}" sibTransId="{3248AEA5-E656-4225-9378-42B93956458C}"/>
    <dgm:cxn modelId="{4C62EC9D-BE46-475F-8D7C-DAA2F45BCE53}" type="presOf" srcId="{F2B1A96F-E391-4CAC-9EEB-D0538E56B978}" destId="{15F13BA0-0C75-4F89-BAAE-E0E7BE0DF6ED}" srcOrd="0" destOrd="0" presId="urn:microsoft.com/office/officeart/2005/8/layout/orgChart1"/>
    <dgm:cxn modelId="{DDDEC230-A3F1-4B24-A91B-AF1C5225AF03}" type="presOf" srcId="{1CB9D14A-B3EA-4C39-A88C-29C1308E881A}" destId="{FF365370-36AE-4ED0-A961-4B2141CCCE81}" srcOrd="1" destOrd="0" presId="urn:microsoft.com/office/officeart/2005/8/layout/orgChart1"/>
    <dgm:cxn modelId="{0137335E-FCF3-4962-9EDC-D6A432F3A24D}" type="presOf" srcId="{68A45C3E-B647-44F7-BC70-F58D1716DD62}" destId="{0BF06219-900D-4ED7-84C0-113809A8271A}" srcOrd="1" destOrd="0" presId="urn:microsoft.com/office/officeart/2005/8/layout/orgChart1"/>
    <dgm:cxn modelId="{F048DB1B-6F2B-48E3-89D1-1DBC625F4E4C}" type="presOf" srcId="{A2664EA3-F678-4F6F-B6C3-505C8F069773}" destId="{D631C3A8-34E6-437B-ABDF-2C0D0A8E19A2}" srcOrd="0" destOrd="0" presId="urn:microsoft.com/office/officeart/2005/8/layout/orgChart1"/>
    <dgm:cxn modelId="{400405E0-852F-4DE1-84C7-3C7D19D722EA}" type="presOf" srcId="{34FA7F3C-6425-40D4-A5F0-7598F992C995}" destId="{DA6ABDE3-EA3F-4FBE-B6C5-B330FF0EFC49}" srcOrd="0" destOrd="0" presId="urn:microsoft.com/office/officeart/2005/8/layout/orgChart1"/>
    <dgm:cxn modelId="{0D5D146C-C12D-4C49-845D-73CA9BE307CE}" type="presOf" srcId="{BF8E16B4-B4F0-4074-8F60-18BD36A1F4AA}" destId="{AF5E6C8C-B7F6-458A-8F2D-265596E3A127}" srcOrd="0" destOrd="0" presId="urn:microsoft.com/office/officeart/2005/8/layout/orgChart1"/>
    <dgm:cxn modelId="{AF3994A5-FF71-4865-8E4F-54EE5BFEE3F8}" type="presOf" srcId="{1CB9D14A-B3EA-4C39-A88C-29C1308E881A}" destId="{EB8FF5DB-74D1-45F2-8593-4002CBC99406}" srcOrd="0" destOrd="0" presId="urn:microsoft.com/office/officeart/2005/8/layout/orgChart1"/>
    <dgm:cxn modelId="{EB5D72FC-D4AE-4788-95FA-C7DB91E4974B}" srcId="{BF8E16B4-B4F0-4074-8F60-18BD36A1F4AA}" destId="{1CB9D14A-B3EA-4C39-A88C-29C1308E881A}" srcOrd="0" destOrd="0" parTransId="{2CABBEC6-D239-44ED-832C-C2F2EDDB2A6B}" sibTransId="{1DD7D614-3909-4193-8E9A-AD5A1B2900EC}"/>
    <dgm:cxn modelId="{1860A2E1-EE73-4190-87AC-B4A95ABFAC82}" type="presOf" srcId="{255A67A3-0957-468F-B7E1-0326C385B898}" destId="{3773DD3C-0A98-4489-BE68-E9890F73C1BD}" srcOrd="1" destOrd="0" presId="urn:microsoft.com/office/officeart/2005/8/layout/orgChart1"/>
    <dgm:cxn modelId="{11E72FA5-BBA7-44F6-BD6C-4BEA31E51735}" type="presOf" srcId="{F2B1A96F-E391-4CAC-9EEB-D0538E56B978}" destId="{9D3585A3-9CF9-4EE3-8DD2-6E4F5116E491}" srcOrd="1" destOrd="0" presId="urn:microsoft.com/office/officeart/2005/8/layout/orgChart1"/>
    <dgm:cxn modelId="{94FD093F-1D6E-4F25-8E07-64D125B3B9FB}" srcId="{1CB9D14A-B3EA-4C39-A88C-29C1308E881A}" destId="{255A67A3-0957-468F-B7E1-0326C385B898}" srcOrd="2" destOrd="0" parTransId="{34FA7F3C-6425-40D4-A5F0-7598F992C995}" sibTransId="{8189D1CF-EACE-4D13-8638-0F423E166F4B}"/>
    <dgm:cxn modelId="{39C0F34C-A0E1-4CCE-B0F3-1848516B4D0C}" type="presOf" srcId="{28DA6CF0-47A7-4EBD-B1EE-914584044669}" destId="{545DD98D-C3BC-41EF-A7C8-7EFEAD907AED}" srcOrd="0" destOrd="0" presId="urn:microsoft.com/office/officeart/2005/8/layout/orgChart1"/>
    <dgm:cxn modelId="{3B4E318D-77B3-46F8-BC53-16F3C2A690ED}" srcId="{1CB9D14A-B3EA-4C39-A88C-29C1308E881A}" destId="{68A45C3E-B647-44F7-BC70-F58D1716DD62}" srcOrd="0" destOrd="0" parTransId="{A2664EA3-F678-4F6F-B6C3-505C8F069773}" sibTransId="{BB4C96CE-C2BA-46CC-BFC8-32A512E41E91}"/>
    <dgm:cxn modelId="{DCD07FE4-C516-471C-B516-7670C40A9C74}" type="presOf" srcId="{255A67A3-0957-468F-B7E1-0326C385B898}" destId="{4C71CFE7-17C2-4C64-964E-FA11FDA87C14}" srcOrd="0" destOrd="0" presId="urn:microsoft.com/office/officeart/2005/8/layout/orgChart1"/>
    <dgm:cxn modelId="{45B81885-D706-4CA8-9B54-1A2A9FC62FFF}" type="presOf" srcId="{68A45C3E-B647-44F7-BC70-F58D1716DD62}" destId="{4BC0D2BB-29AE-40CB-A238-8BEA447B44E0}" srcOrd="0" destOrd="0" presId="urn:microsoft.com/office/officeart/2005/8/layout/orgChart1"/>
    <dgm:cxn modelId="{B2981391-6691-41CF-B104-49E11C22D0B3}" type="presParOf" srcId="{AF5E6C8C-B7F6-458A-8F2D-265596E3A127}" destId="{7F12A80D-B1A1-4A3B-B2F6-3CB732091680}" srcOrd="0" destOrd="0" presId="urn:microsoft.com/office/officeart/2005/8/layout/orgChart1"/>
    <dgm:cxn modelId="{D9781060-093B-47B3-AEF8-7273931274DD}" type="presParOf" srcId="{7F12A80D-B1A1-4A3B-B2F6-3CB732091680}" destId="{B7936CD2-282F-4257-8741-94950614CB54}" srcOrd="0" destOrd="0" presId="urn:microsoft.com/office/officeart/2005/8/layout/orgChart1"/>
    <dgm:cxn modelId="{FCB9ED3B-B866-4DCC-BC28-4DD9CA57A619}" type="presParOf" srcId="{B7936CD2-282F-4257-8741-94950614CB54}" destId="{EB8FF5DB-74D1-45F2-8593-4002CBC99406}" srcOrd="0" destOrd="0" presId="urn:microsoft.com/office/officeart/2005/8/layout/orgChart1"/>
    <dgm:cxn modelId="{425B560E-E706-4292-9CA3-8F533629853F}" type="presParOf" srcId="{B7936CD2-282F-4257-8741-94950614CB54}" destId="{FF365370-36AE-4ED0-A961-4B2141CCCE81}" srcOrd="1" destOrd="0" presId="urn:microsoft.com/office/officeart/2005/8/layout/orgChart1"/>
    <dgm:cxn modelId="{E74BDFB3-7A62-40DA-85E9-2EEBF48D5B08}" type="presParOf" srcId="{7F12A80D-B1A1-4A3B-B2F6-3CB732091680}" destId="{1EFAD952-C298-48A7-A7E2-59B7A67FF66D}" srcOrd="1" destOrd="0" presId="urn:microsoft.com/office/officeart/2005/8/layout/orgChart1"/>
    <dgm:cxn modelId="{6629E172-7FCC-4589-B159-9D7BA102B10A}" type="presParOf" srcId="{1EFAD952-C298-48A7-A7E2-59B7A67FF66D}" destId="{D631C3A8-34E6-437B-ABDF-2C0D0A8E19A2}" srcOrd="0" destOrd="0" presId="urn:microsoft.com/office/officeart/2005/8/layout/orgChart1"/>
    <dgm:cxn modelId="{3B890DB4-2369-44E9-A516-A5DC28E8A4C7}" type="presParOf" srcId="{1EFAD952-C298-48A7-A7E2-59B7A67FF66D}" destId="{EFC45D9E-1DC9-4F4B-916C-D0D148F5C10E}" srcOrd="1" destOrd="0" presId="urn:microsoft.com/office/officeart/2005/8/layout/orgChart1"/>
    <dgm:cxn modelId="{CE1E8DD7-55D7-481E-8332-2FC631C89FDC}" type="presParOf" srcId="{EFC45D9E-1DC9-4F4B-916C-D0D148F5C10E}" destId="{6899AB31-4EED-482E-8781-0ADA121D0A07}" srcOrd="0" destOrd="0" presId="urn:microsoft.com/office/officeart/2005/8/layout/orgChart1"/>
    <dgm:cxn modelId="{32270640-11CF-4559-9949-181B11B6EF56}" type="presParOf" srcId="{6899AB31-4EED-482E-8781-0ADA121D0A07}" destId="{4BC0D2BB-29AE-40CB-A238-8BEA447B44E0}" srcOrd="0" destOrd="0" presId="urn:microsoft.com/office/officeart/2005/8/layout/orgChart1"/>
    <dgm:cxn modelId="{A3C0F138-6502-4A2B-BFFB-78F6C06A5F5B}" type="presParOf" srcId="{6899AB31-4EED-482E-8781-0ADA121D0A07}" destId="{0BF06219-900D-4ED7-84C0-113809A8271A}" srcOrd="1" destOrd="0" presId="urn:microsoft.com/office/officeart/2005/8/layout/orgChart1"/>
    <dgm:cxn modelId="{C2057F41-0B6F-4300-A95B-C74EFB2FA200}" type="presParOf" srcId="{EFC45D9E-1DC9-4F4B-916C-D0D148F5C10E}" destId="{75E0F78D-C6FF-494A-A8F0-A40C5D4602BA}" srcOrd="1" destOrd="0" presId="urn:microsoft.com/office/officeart/2005/8/layout/orgChart1"/>
    <dgm:cxn modelId="{C1E8CAFA-8B9F-4D11-8B7E-63F530A84427}" type="presParOf" srcId="{EFC45D9E-1DC9-4F4B-916C-D0D148F5C10E}" destId="{3FD0881C-DFBC-48B1-95BD-EEF0090D6396}" srcOrd="2" destOrd="0" presId="urn:microsoft.com/office/officeart/2005/8/layout/orgChart1"/>
    <dgm:cxn modelId="{18E54971-3ECE-4836-B69B-F741216FA6D5}" type="presParOf" srcId="{1EFAD952-C298-48A7-A7E2-59B7A67FF66D}" destId="{545DD98D-C3BC-41EF-A7C8-7EFEAD907AED}" srcOrd="2" destOrd="0" presId="urn:microsoft.com/office/officeart/2005/8/layout/orgChart1"/>
    <dgm:cxn modelId="{151819A7-2C0F-4278-9B4D-11E727F57B20}" type="presParOf" srcId="{1EFAD952-C298-48A7-A7E2-59B7A67FF66D}" destId="{DA83504B-6B5B-4835-B828-37342E647AF1}" srcOrd="3" destOrd="0" presId="urn:microsoft.com/office/officeart/2005/8/layout/orgChart1"/>
    <dgm:cxn modelId="{F91BEEC8-8B5F-4A49-8B42-D1F962C09BA7}" type="presParOf" srcId="{DA83504B-6B5B-4835-B828-37342E647AF1}" destId="{8486A8E2-F5D2-4A88-A03E-9B30344EB57F}" srcOrd="0" destOrd="0" presId="urn:microsoft.com/office/officeart/2005/8/layout/orgChart1"/>
    <dgm:cxn modelId="{CC31008F-C86B-4860-9778-5BBCAAEF2ACD}" type="presParOf" srcId="{8486A8E2-F5D2-4A88-A03E-9B30344EB57F}" destId="{15F13BA0-0C75-4F89-BAAE-E0E7BE0DF6ED}" srcOrd="0" destOrd="0" presId="urn:microsoft.com/office/officeart/2005/8/layout/orgChart1"/>
    <dgm:cxn modelId="{59C22E94-9F5F-4A27-90E6-F07BD2B43DA2}" type="presParOf" srcId="{8486A8E2-F5D2-4A88-A03E-9B30344EB57F}" destId="{9D3585A3-9CF9-4EE3-8DD2-6E4F5116E491}" srcOrd="1" destOrd="0" presId="urn:microsoft.com/office/officeart/2005/8/layout/orgChart1"/>
    <dgm:cxn modelId="{43FE6B68-4DC9-4CF2-8079-28ECDA6319F7}" type="presParOf" srcId="{DA83504B-6B5B-4835-B828-37342E647AF1}" destId="{C1DF9141-4199-4A83-B2B9-8EF146CB0D9D}" srcOrd="1" destOrd="0" presId="urn:microsoft.com/office/officeart/2005/8/layout/orgChart1"/>
    <dgm:cxn modelId="{D0117B57-F5A0-44B0-AD19-F80605176586}" type="presParOf" srcId="{DA83504B-6B5B-4835-B828-37342E647AF1}" destId="{3708053E-0C18-4FFD-8DA5-363B2F9CEF06}" srcOrd="2" destOrd="0" presId="urn:microsoft.com/office/officeart/2005/8/layout/orgChart1"/>
    <dgm:cxn modelId="{FD25D55A-5FD0-4F52-82C9-AF2826C285FA}" type="presParOf" srcId="{1EFAD952-C298-48A7-A7E2-59B7A67FF66D}" destId="{DA6ABDE3-EA3F-4FBE-B6C5-B330FF0EFC49}" srcOrd="4" destOrd="0" presId="urn:microsoft.com/office/officeart/2005/8/layout/orgChart1"/>
    <dgm:cxn modelId="{F76B27BE-DAE4-49F6-B28B-47D3C9D95576}" type="presParOf" srcId="{1EFAD952-C298-48A7-A7E2-59B7A67FF66D}" destId="{02A3DB36-646F-4163-8E62-B5F9AC5701D6}" srcOrd="5" destOrd="0" presId="urn:microsoft.com/office/officeart/2005/8/layout/orgChart1"/>
    <dgm:cxn modelId="{D1259AFF-AE7A-4169-8060-34698A8EC924}" type="presParOf" srcId="{02A3DB36-646F-4163-8E62-B5F9AC5701D6}" destId="{AF98FE75-ACD2-4636-A700-4A97646DF7CC}" srcOrd="0" destOrd="0" presId="urn:microsoft.com/office/officeart/2005/8/layout/orgChart1"/>
    <dgm:cxn modelId="{7961C558-A02C-4CA8-BD40-795EF137319E}" type="presParOf" srcId="{AF98FE75-ACD2-4636-A700-4A97646DF7CC}" destId="{4C71CFE7-17C2-4C64-964E-FA11FDA87C14}" srcOrd="0" destOrd="0" presId="urn:microsoft.com/office/officeart/2005/8/layout/orgChart1"/>
    <dgm:cxn modelId="{ACD71052-7997-4758-81F5-BD9CF43B6D58}" type="presParOf" srcId="{AF98FE75-ACD2-4636-A700-4A97646DF7CC}" destId="{3773DD3C-0A98-4489-BE68-E9890F73C1BD}" srcOrd="1" destOrd="0" presId="urn:microsoft.com/office/officeart/2005/8/layout/orgChart1"/>
    <dgm:cxn modelId="{8E5013D7-7EEB-4D94-A87D-DED04DC4784F}" type="presParOf" srcId="{02A3DB36-646F-4163-8E62-B5F9AC5701D6}" destId="{B02A04AF-A8DC-440A-9F77-2A485948580A}" srcOrd="1" destOrd="0" presId="urn:microsoft.com/office/officeart/2005/8/layout/orgChart1"/>
    <dgm:cxn modelId="{A3A0AEA2-C265-4580-AE6B-8B41F864ADCA}" type="presParOf" srcId="{02A3DB36-646F-4163-8E62-B5F9AC5701D6}" destId="{2AFEDAFE-17BD-40E8-92C6-D78A98CC5DA2}" srcOrd="2" destOrd="0" presId="urn:microsoft.com/office/officeart/2005/8/layout/orgChart1"/>
    <dgm:cxn modelId="{2E5653BF-7213-4C9A-8A96-0A03A8F96A07}" type="presParOf" srcId="{7F12A80D-B1A1-4A3B-B2F6-3CB732091680}" destId="{CF65231F-8ECC-4579-9833-02A4AEB7AF21}" srcOrd="2" destOrd="0" presId="urn:microsoft.com/office/officeart/2005/8/layout/orgChar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1979F8-29D3-4FFB-AAD6-CABAC6AA5BF5}" type="doc">
      <dgm:prSet loTypeId="urn:microsoft.com/office/officeart/2005/8/layout/orgChart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th-TH"/>
        </a:p>
      </dgm:t>
    </dgm:pt>
    <dgm:pt modelId="{50A1C928-2D57-4073-B573-80B3A30AA4DE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/>
            <a:t>ผู้จัดการใหญ่</a:t>
          </a:r>
          <a:endParaRPr lang="th-TH" dirty="0"/>
        </a:p>
      </dgm:t>
    </dgm:pt>
    <dgm:pt modelId="{8D740BF0-0F38-4918-9FCB-433849CE827F}" type="parTrans" cxnId="{53F702B8-FD93-4FC3-89D3-C652504E6899}">
      <dgm:prSet/>
      <dgm:spPr/>
      <dgm:t>
        <a:bodyPr/>
        <a:lstStyle/>
        <a:p>
          <a:endParaRPr lang="th-TH"/>
        </a:p>
      </dgm:t>
    </dgm:pt>
    <dgm:pt modelId="{DEECF70D-00BA-4383-BB27-AFBD95D6175E}" type="sibTrans" cxnId="{53F702B8-FD93-4FC3-89D3-C652504E6899}">
      <dgm:prSet/>
      <dgm:spPr/>
      <dgm:t>
        <a:bodyPr/>
        <a:lstStyle/>
        <a:p>
          <a:endParaRPr lang="th-TH"/>
        </a:p>
      </dgm:t>
    </dgm:pt>
    <dgm:pt modelId="{D7139B21-F963-4540-9BDD-8FF15C69E3C0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/>
            <a:t>ละตินอเมริกา</a:t>
          </a:r>
          <a:endParaRPr lang="th-TH" dirty="0"/>
        </a:p>
      </dgm:t>
    </dgm:pt>
    <dgm:pt modelId="{3CF399F7-2A47-452F-B3EE-CF6068BCB4CB}" type="parTrans" cxnId="{D7970C0A-16BE-448A-A6DD-96C9642200D0}">
      <dgm:prSet/>
      <dgm:spPr/>
      <dgm:t>
        <a:bodyPr/>
        <a:lstStyle/>
        <a:p>
          <a:endParaRPr lang="th-TH"/>
        </a:p>
      </dgm:t>
    </dgm:pt>
    <dgm:pt modelId="{74382624-89C1-417A-AD04-9EBF8260B173}" type="sibTrans" cxnId="{D7970C0A-16BE-448A-A6DD-96C9642200D0}">
      <dgm:prSet/>
      <dgm:spPr/>
      <dgm:t>
        <a:bodyPr/>
        <a:lstStyle/>
        <a:p>
          <a:endParaRPr lang="th-TH"/>
        </a:p>
      </dgm:t>
    </dgm:pt>
    <dgm:pt modelId="{E1F21355-6F2D-44BA-BB7D-F8DD231DCB77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/>
            <a:t>อเมริกาเหนือ</a:t>
          </a:r>
          <a:endParaRPr lang="th-TH" dirty="0"/>
        </a:p>
      </dgm:t>
    </dgm:pt>
    <dgm:pt modelId="{62885BFA-22E0-4EBE-9A8C-D0C39DEE7BFC}" type="parTrans" cxnId="{02846AE6-6444-487E-9EAE-C30AF7A6A373}">
      <dgm:prSet/>
      <dgm:spPr/>
      <dgm:t>
        <a:bodyPr/>
        <a:lstStyle/>
        <a:p>
          <a:endParaRPr lang="th-TH"/>
        </a:p>
      </dgm:t>
    </dgm:pt>
    <dgm:pt modelId="{FE61CB9E-BC6E-4522-9645-2855DCA5755A}" type="sibTrans" cxnId="{02846AE6-6444-487E-9EAE-C30AF7A6A373}">
      <dgm:prSet/>
      <dgm:spPr/>
      <dgm:t>
        <a:bodyPr/>
        <a:lstStyle/>
        <a:p>
          <a:endParaRPr lang="th-TH"/>
        </a:p>
      </dgm:t>
    </dgm:pt>
    <dgm:pt modelId="{B6C8EBF4-2943-407B-A164-473DB944CC0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/>
            <a:t>ยุโรป</a:t>
          </a:r>
          <a:endParaRPr lang="th-TH" dirty="0"/>
        </a:p>
      </dgm:t>
    </dgm:pt>
    <dgm:pt modelId="{F575A6EC-6DDF-4F3C-AEE1-8D595B6780D2}" type="parTrans" cxnId="{49B54E23-3E4D-4271-97C6-17049CC7A886}">
      <dgm:prSet/>
      <dgm:spPr/>
      <dgm:t>
        <a:bodyPr/>
        <a:lstStyle/>
        <a:p>
          <a:endParaRPr lang="th-TH"/>
        </a:p>
      </dgm:t>
    </dgm:pt>
    <dgm:pt modelId="{ADEEB59A-F474-44F5-9E5E-BB6586CBDE78}" type="sibTrans" cxnId="{49B54E23-3E4D-4271-97C6-17049CC7A886}">
      <dgm:prSet/>
      <dgm:spPr/>
      <dgm:t>
        <a:bodyPr/>
        <a:lstStyle/>
        <a:p>
          <a:endParaRPr lang="th-TH"/>
        </a:p>
      </dgm:t>
    </dgm:pt>
    <dgm:pt modelId="{59EF9A29-FBA4-4D03-8017-9028B50253E0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/>
            <a:t>เอเชีย</a:t>
          </a:r>
          <a:endParaRPr lang="th-TH" dirty="0"/>
        </a:p>
      </dgm:t>
    </dgm:pt>
    <dgm:pt modelId="{243736D5-494B-489C-9751-91BAB7EC97B0}" type="parTrans" cxnId="{5DED4923-DFAF-4631-A3C0-7CE1FF2A69BF}">
      <dgm:prSet/>
      <dgm:spPr/>
      <dgm:t>
        <a:bodyPr/>
        <a:lstStyle/>
        <a:p>
          <a:endParaRPr lang="th-TH"/>
        </a:p>
      </dgm:t>
    </dgm:pt>
    <dgm:pt modelId="{27BBE695-72CD-4309-8571-01ADFFCD8925}" type="sibTrans" cxnId="{5DED4923-DFAF-4631-A3C0-7CE1FF2A69BF}">
      <dgm:prSet/>
      <dgm:spPr/>
      <dgm:t>
        <a:bodyPr/>
        <a:lstStyle/>
        <a:p>
          <a:endParaRPr lang="th-TH"/>
        </a:p>
      </dgm:t>
    </dgm:pt>
    <dgm:pt modelId="{ACB1C258-9803-411B-B58C-93B15D594BB6}" type="pres">
      <dgm:prSet presAssocID="{031979F8-29D3-4FFB-AAD6-CABAC6AA5B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C83A854C-92D3-4A21-AD4F-9B5DD5DC8E34}" type="pres">
      <dgm:prSet presAssocID="{50A1C928-2D57-4073-B573-80B3A30AA4DE}" presName="hierRoot1" presStyleCnt="0">
        <dgm:presLayoutVars>
          <dgm:hierBranch val="init"/>
        </dgm:presLayoutVars>
      </dgm:prSet>
      <dgm:spPr/>
    </dgm:pt>
    <dgm:pt modelId="{23EF0656-5DB1-4F69-B744-4026D6F42E8D}" type="pres">
      <dgm:prSet presAssocID="{50A1C928-2D57-4073-B573-80B3A30AA4DE}" presName="rootComposite1" presStyleCnt="0"/>
      <dgm:spPr/>
    </dgm:pt>
    <dgm:pt modelId="{AD53675D-C206-48BC-8E12-C9BDA443D32E}" type="pres">
      <dgm:prSet presAssocID="{50A1C928-2D57-4073-B573-80B3A30AA4DE}" presName="rootText1" presStyleLbl="node0" presStyleIdx="0" presStyleCnt="1" custLinFactNeighborY="-4769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00D1714-3698-4A4A-B448-C4C3BB89CC89}" type="pres">
      <dgm:prSet presAssocID="{50A1C928-2D57-4073-B573-80B3A30AA4DE}" presName="rootConnector1" presStyleLbl="node1" presStyleIdx="0" presStyleCnt="0"/>
      <dgm:spPr/>
      <dgm:t>
        <a:bodyPr/>
        <a:lstStyle/>
        <a:p>
          <a:endParaRPr lang="th-TH"/>
        </a:p>
      </dgm:t>
    </dgm:pt>
    <dgm:pt modelId="{3C52D2DE-6E53-4282-BF31-7514E1C39D33}" type="pres">
      <dgm:prSet presAssocID="{50A1C928-2D57-4073-B573-80B3A30AA4DE}" presName="hierChild2" presStyleCnt="0"/>
      <dgm:spPr/>
    </dgm:pt>
    <dgm:pt modelId="{877F3F66-01FB-41D0-89FE-DC90667EDB40}" type="pres">
      <dgm:prSet presAssocID="{3CF399F7-2A47-452F-B3EE-CF6068BCB4CB}" presName="Name37" presStyleLbl="parChTrans1D2" presStyleIdx="0" presStyleCnt="4"/>
      <dgm:spPr/>
      <dgm:t>
        <a:bodyPr/>
        <a:lstStyle/>
        <a:p>
          <a:endParaRPr lang="th-TH"/>
        </a:p>
      </dgm:t>
    </dgm:pt>
    <dgm:pt modelId="{5E7C3FF3-9B81-4B04-9E8E-C5C1C8122F67}" type="pres">
      <dgm:prSet presAssocID="{D7139B21-F963-4540-9BDD-8FF15C69E3C0}" presName="hierRoot2" presStyleCnt="0">
        <dgm:presLayoutVars>
          <dgm:hierBranch val="init"/>
        </dgm:presLayoutVars>
      </dgm:prSet>
      <dgm:spPr/>
    </dgm:pt>
    <dgm:pt modelId="{CF5691FC-CDF9-4849-8A2B-092E4A1B889E}" type="pres">
      <dgm:prSet presAssocID="{D7139B21-F963-4540-9BDD-8FF15C69E3C0}" presName="rootComposite" presStyleCnt="0"/>
      <dgm:spPr/>
    </dgm:pt>
    <dgm:pt modelId="{15D9BF85-1FFC-474D-8708-AC797FD0BB38}" type="pres">
      <dgm:prSet presAssocID="{D7139B21-F963-4540-9BDD-8FF15C69E3C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13F2559-AB64-4E4A-8588-2FCE3BBA6CC3}" type="pres">
      <dgm:prSet presAssocID="{D7139B21-F963-4540-9BDD-8FF15C69E3C0}" presName="rootConnector" presStyleLbl="node2" presStyleIdx="0" presStyleCnt="4"/>
      <dgm:spPr/>
      <dgm:t>
        <a:bodyPr/>
        <a:lstStyle/>
        <a:p>
          <a:endParaRPr lang="th-TH"/>
        </a:p>
      </dgm:t>
    </dgm:pt>
    <dgm:pt modelId="{44C0A7DF-05FD-4BCF-AF48-57A425A234A7}" type="pres">
      <dgm:prSet presAssocID="{D7139B21-F963-4540-9BDD-8FF15C69E3C0}" presName="hierChild4" presStyleCnt="0"/>
      <dgm:spPr/>
    </dgm:pt>
    <dgm:pt modelId="{BFE7A76E-515A-4BB7-A4BB-B09F75CA82FA}" type="pres">
      <dgm:prSet presAssocID="{D7139B21-F963-4540-9BDD-8FF15C69E3C0}" presName="hierChild5" presStyleCnt="0"/>
      <dgm:spPr/>
    </dgm:pt>
    <dgm:pt modelId="{B1AF0BB4-C19A-482D-B89A-3F84F2712F4E}" type="pres">
      <dgm:prSet presAssocID="{62885BFA-22E0-4EBE-9A8C-D0C39DEE7BFC}" presName="Name37" presStyleLbl="parChTrans1D2" presStyleIdx="1" presStyleCnt="4"/>
      <dgm:spPr/>
      <dgm:t>
        <a:bodyPr/>
        <a:lstStyle/>
        <a:p>
          <a:endParaRPr lang="th-TH"/>
        </a:p>
      </dgm:t>
    </dgm:pt>
    <dgm:pt modelId="{677A3A00-A70C-4B82-BE64-B992C99ECF32}" type="pres">
      <dgm:prSet presAssocID="{E1F21355-6F2D-44BA-BB7D-F8DD231DCB77}" presName="hierRoot2" presStyleCnt="0">
        <dgm:presLayoutVars>
          <dgm:hierBranch val="init"/>
        </dgm:presLayoutVars>
      </dgm:prSet>
      <dgm:spPr/>
    </dgm:pt>
    <dgm:pt modelId="{2180B710-12E9-456D-ACF5-8D8297571C64}" type="pres">
      <dgm:prSet presAssocID="{E1F21355-6F2D-44BA-BB7D-F8DD231DCB77}" presName="rootComposite" presStyleCnt="0"/>
      <dgm:spPr/>
    </dgm:pt>
    <dgm:pt modelId="{F59815E0-E03C-4288-9AB0-2C96C0DA091C}" type="pres">
      <dgm:prSet presAssocID="{E1F21355-6F2D-44BA-BB7D-F8DD231DCB7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D75E364-D927-49FD-8AE6-6777A99F295C}" type="pres">
      <dgm:prSet presAssocID="{E1F21355-6F2D-44BA-BB7D-F8DD231DCB77}" presName="rootConnector" presStyleLbl="node2" presStyleIdx="1" presStyleCnt="4"/>
      <dgm:spPr/>
      <dgm:t>
        <a:bodyPr/>
        <a:lstStyle/>
        <a:p>
          <a:endParaRPr lang="th-TH"/>
        </a:p>
      </dgm:t>
    </dgm:pt>
    <dgm:pt modelId="{3B05B3BE-5D9A-4EE2-B578-95A0A55BB536}" type="pres">
      <dgm:prSet presAssocID="{E1F21355-6F2D-44BA-BB7D-F8DD231DCB77}" presName="hierChild4" presStyleCnt="0"/>
      <dgm:spPr/>
    </dgm:pt>
    <dgm:pt modelId="{E9AC1D33-ECF5-4A85-94C3-67472320F91B}" type="pres">
      <dgm:prSet presAssocID="{E1F21355-6F2D-44BA-BB7D-F8DD231DCB77}" presName="hierChild5" presStyleCnt="0"/>
      <dgm:spPr/>
    </dgm:pt>
    <dgm:pt modelId="{D614174A-2366-4486-B5C6-D74F1207BE61}" type="pres">
      <dgm:prSet presAssocID="{F575A6EC-6DDF-4F3C-AEE1-8D595B6780D2}" presName="Name37" presStyleLbl="parChTrans1D2" presStyleIdx="2" presStyleCnt="4"/>
      <dgm:spPr/>
      <dgm:t>
        <a:bodyPr/>
        <a:lstStyle/>
        <a:p>
          <a:endParaRPr lang="th-TH"/>
        </a:p>
      </dgm:t>
    </dgm:pt>
    <dgm:pt modelId="{18B85F9E-1318-4C56-BF05-E9A768CCC759}" type="pres">
      <dgm:prSet presAssocID="{B6C8EBF4-2943-407B-A164-473DB944CC0D}" presName="hierRoot2" presStyleCnt="0">
        <dgm:presLayoutVars>
          <dgm:hierBranch val="init"/>
        </dgm:presLayoutVars>
      </dgm:prSet>
      <dgm:spPr/>
    </dgm:pt>
    <dgm:pt modelId="{60244694-2142-454F-809B-12FF39318288}" type="pres">
      <dgm:prSet presAssocID="{B6C8EBF4-2943-407B-A164-473DB944CC0D}" presName="rootComposite" presStyleCnt="0"/>
      <dgm:spPr/>
    </dgm:pt>
    <dgm:pt modelId="{5F8F8C2C-CAAF-4B2C-AEE0-802242524DBF}" type="pres">
      <dgm:prSet presAssocID="{B6C8EBF4-2943-407B-A164-473DB944CC0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0C30B85-EE4B-42E4-BC1F-52C4357A6488}" type="pres">
      <dgm:prSet presAssocID="{B6C8EBF4-2943-407B-A164-473DB944CC0D}" presName="rootConnector" presStyleLbl="node2" presStyleIdx="2" presStyleCnt="4"/>
      <dgm:spPr/>
      <dgm:t>
        <a:bodyPr/>
        <a:lstStyle/>
        <a:p>
          <a:endParaRPr lang="th-TH"/>
        </a:p>
      </dgm:t>
    </dgm:pt>
    <dgm:pt modelId="{47E93400-2743-4EC2-AF6F-EBC437E328BB}" type="pres">
      <dgm:prSet presAssocID="{B6C8EBF4-2943-407B-A164-473DB944CC0D}" presName="hierChild4" presStyleCnt="0"/>
      <dgm:spPr/>
    </dgm:pt>
    <dgm:pt modelId="{F02A54D3-609F-4E33-8764-1A43D7B45BA4}" type="pres">
      <dgm:prSet presAssocID="{B6C8EBF4-2943-407B-A164-473DB944CC0D}" presName="hierChild5" presStyleCnt="0"/>
      <dgm:spPr/>
    </dgm:pt>
    <dgm:pt modelId="{20C3964E-7B75-4F23-8D73-D3D57FE844C0}" type="pres">
      <dgm:prSet presAssocID="{243736D5-494B-489C-9751-91BAB7EC97B0}" presName="Name37" presStyleLbl="parChTrans1D2" presStyleIdx="3" presStyleCnt="4"/>
      <dgm:spPr/>
      <dgm:t>
        <a:bodyPr/>
        <a:lstStyle/>
        <a:p>
          <a:endParaRPr lang="th-TH"/>
        </a:p>
      </dgm:t>
    </dgm:pt>
    <dgm:pt modelId="{91E09336-1166-46C2-B25A-8AA92C79F1DB}" type="pres">
      <dgm:prSet presAssocID="{59EF9A29-FBA4-4D03-8017-9028B50253E0}" presName="hierRoot2" presStyleCnt="0">
        <dgm:presLayoutVars>
          <dgm:hierBranch val="init"/>
        </dgm:presLayoutVars>
      </dgm:prSet>
      <dgm:spPr/>
    </dgm:pt>
    <dgm:pt modelId="{948977DD-8CDE-4FBA-8DEA-820D442C4AB1}" type="pres">
      <dgm:prSet presAssocID="{59EF9A29-FBA4-4D03-8017-9028B50253E0}" presName="rootComposite" presStyleCnt="0"/>
      <dgm:spPr/>
    </dgm:pt>
    <dgm:pt modelId="{DAA2D449-2E73-4B8B-8633-A06D75037198}" type="pres">
      <dgm:prSet presAssocID="{59EF9A29-FBA4-4D03-8017-9028B50253E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0ED5CE81-565C-4420-9EC4-D187399F79B3}" type="pres">
      <dgm:prSet presAssocID="{59EF9A29-FBA4-4D03-8017-9028B50253E0}" presName="rootConnector" presStyleLbl="node2" presStyleIdx="3" presStyleCnt="4"/>
      <dgm:spPr/>
      <dgm:t>
        <a:bodyPr/>
        <a:lstStyle/>
        <a:p>
          <a:endParaRPr lang="th-TH"/>
        </a:p>
      </dgm:t>
    </dgm:pt>
    <dgm:pt modelId="{2FABE77F-162E-4281-970A-AA35D8837685}" type="pres">
      <dgm:prSet presAssocID="{59EF9A29-FBA4-4D03-8017-9028B50253E0}" presName="hierChild4" presStyleCnt="0"/>
      <dgm:spPr/>
    </dgm:pt>
    <dgm:pt modelId="{6D6FB3BD-6908-4302-9B45-1CFFC22ACABF}" type="pres">
      <dgm:prSet presAssocID="{59EF9A29-FBA4-4D03-8017-9028B50253E0}" presName="hierChild5" presStyleCnt="0"/>
      <dgm:spPr/>
    </dgm:pt>
    <dgm:pt modelId="{81D01330-B72D-46BF-A50C-ED023E4DE4E5}" type="pres">
      <dgm:prSet presAssocID="{50A1C928-2D57-4073-B573-80B3A30AA4DE}" presName="hierChild3" presStyleCnt="0"/>
      <dgm:spPr/>
    </dgm:pt>
  </dgm:ptLst>
  <dgm:cxnLst>
    <dgm:cxn modelId="{318A752E-AC91-4C93-AA50-0D8D1CCC60E9}" type="presOf" srcId="{031979F8-29D3-4FFB-AAD6-CABAC6AA5BF5}" destId="{ACB1C258-9803-411B-B58C-93B15D594BB6}" srcOrd="0" destOrd="0" presId="urn:microsoft.com/office/officeart/2005/8/layout/orgChart1"/>
    <dgm:cxn modelId="{2B1E94F1-3A9C-457E-A5F9-5DA2AA54B649}" type="presOf" srcId="{243736D5-494B-489C-9751-91BAB7EC97B0}" destId="{20C3964E-7B75-4F23-8D73-D3D57FE844C0}" srcOrd="0" destOrd="0" presId="urn:microsoft.com/office/officeart/2005/8/layout/orgChart1"/>
    <dgm:cxn modelId="{5DED4923-DFAF-4631-A3C0-7CE1FF2A69BF}" srcId="{50A1C928-2D57-4073-B573-80B3A30AA4DE}" destId="{59EF9A29-FBA4-4D03-8017-9028B50253E0}" srcOrd="3" destOrd="0" parTransId="{243736D5-494B-489C-9751-91BAB7EC97B0}" sibTransId="{27BBE695-72CD-4309-8571-01ADFFCD8925}"/>
    <dgm:cxn modelId="{CD14AAD3-9B31-4E13-BB68-4F687A22F663}" type="presOf" srcId="{62885BFA-22E0-4EBE-9A8C-D0C39DEE7BFC}" destId="{B1AF0BB4-C19A-482D-B89A-3F84F2712F4E}" srcOrd="0" destOrd="0" presId="urn:microsoft.com/office/officeart/2005/8/layout/orgChart1"/>
    <dgm:cxn modelId="{A140F14D-17AE-4804-ACF3-4BD4A90E2A96}" type="presOf" srcId="{E1F21355-6F2D-44BA-BB7D-F8DD231DCB77}" destId="{F59815E0-E03C-4288-9AB0-2C96C0DA091C}" srcOrd="0" destOrd="0" presId="urn:microsoft.com/office/officeart/2005/8/layout/orgChart1"/>
    <dgm:cxn modelId="{460D06A1-B8E2-4CAE-9B14-8F9F23AC5BBB}" type="presOf" srcId="{B6C8EBF4-2943-407B-A164-473DB944CC0D}" destId="{5F8F8C2C-CAAF-4B2C-AEE0-802242524DBF}" srcOrd="0" destOrd="0" presId="urn:microsoft.com/office/officeart/2005/8/layout/orgChart1"/>
    <dgm:cxn modelId="{29E0C2A1-393E-4208-B6DF-642E023FD853}" type="presOf" srcId="{D7139B21-F963-4540-9BDD-8FF15C69E3C0}" destId="{313F2559-AB64-4E4A-8588-2FCE3BBA6CC3}" srcOrd="1" destOrd="0" presId="urn:microsoft.com/office/officeart/2005/8/layout/orgChart1"/>
    <dgm:cxn modelId="{49B54E23-3E4D-4271-97C6-17049CC7A886}" srcId="{50A1C928-2D57-4073-B573-80B3A30AA4DE}" destId="{B6C8EBF4-2943-407B-A164-473DB944CC0D}" srcOrd="2" destOrd="0" parTransId="{F575A6EC-6DDF-4F3C-AEE1-8D595B6780D2}" sibTransId="{ADEEB59A-F474-44F5-9E5E-BB6586CBDE78}"/>
    <dgm:cxn modelId="{5FA2B46B-2409-4928-B2F9-73B08426AB64}" type="presOf" srcId="{D7139B21-F963-4540-9BDD-8FF15C69E3C0}" destId="{15D9BF85-1FFC-474D-8708-AC797FD0BB38}" srcOrd="0" destOrd="0" presId="urn:microsoft.com/office/officeart/2005/8/layout/orgChart1"/>
    <dgm:cxn modelId="{D7970C0A-16BE-448A-A6DD-96C9642200D0}" srcId="{50A1C928-2D57-4073-B573-80B3A30AA4DE}" destId="{D7139B21-F963-4540-9BDD-8FF15C69E3C0}" srcOrd="0" destOrd="0" parTransId="{3CF399F7-2A47-452F-B3EE-CF6068BCB4CB}" sibTransId="{74382624-89C1-417A-AD04-9EBF8260B173}"/>
    <dgm:cxn modelId="{874A5A4A-A844-4ED1-8769-41FCB4B2292E}" type="presOf" srcId="{59EF9A29-FBA4-4D03-8017-9028B50253E0}" destId="{DAA2D449-2E73-4B8B-8633-A06D75037198}" srcOrd="0" destOrd="0" presId="urn:microsoft.com/office/officeart/2005/8/layout/orgChart1"/>
    <dgm:cxn modelId="{53F702B8-FD93-4FC3-89D3-C652504E6899}" srcId="{031979F8-29D3-4FFB-AAD6-CABAC6AA5BF5}" destId="{50A1C928-2D57-4073-B573-80B3A30AA4DE}" srcOrd="0" destOrd="0" parTransId="{8D740BF0-0F38-4918-9FCB-433849CE827F}" sibTransId="{DEECF70D-00BA-4383-BB27-AFBD95D6175E}"/>
    <dgm:cxn modelId="{EC7F5691-D1F2-4614-AEAD-7A8EE2E43E55}" type="presOf" srcId="{59EF9A29-FBA4-4D03-8017-9028B50253E0}" destId="{0ED5CE81-565C-4420-9EC4-D187399F79B3}" srcOrd="1" destOrd="0" presId="urn:microsoft.com/office/officeart/2005/8/layout/orgChart1"/>
    <dgm:cxn modelId="{19D22BCE-042A-455D-9FA8-DCC670BCB2AD}" type="presOf" srcId="{50A1C928-2D57-4073-B573-80B3A30AA4DE}" destId="{200D1714-3698-4A4A-B448-C4C3BB89CC89}" srcOrd="1" destOrd="0" presId="urn:microsoft.com/office/officeart/2005/8/layout/orgChart1"/>
    <dgm:cxn modelId="{47CED2DF-FF61-4FE0-9C8A-BED6B091B73B}" type="presOf" srcId="{50A1C928-2D57-4073-B573-80B3A30AA4DE}" destId="{AD53675D-C206-48BC-8E12-C9BDA443D32E}" srcOrd="0" destOrd="0" presId="urn:microsoft.com/office/officeart/2005/8/layout/orgChart1"/>
    <dgm:cxn modelId="{40D9C9CC-FEA5-411E-BB3E-B1C7B4979BCC}" type="presOf" srcId="{B6C8EBF4-2943-407B-A164-473DB944CC0D}" destId="{20C30B85-EE4B-42E4-BC1F-52C4357A6488}" srcOrd="1" destOrd="0" presId="urn:microsoft.com/office/officeart/2005/8/layout/orgChart1"/>
    <dgm:cxn modelId="{C62DDA13-FC5D-4B5E-9479-F2C9643383CB}" type="presOf" srcId="{E1F21355-6F2D-44BA-BB7D-F8DD231DCB77}" destId="{3D75E364-D927-49FD-8AE6-6777A99F295C}" srcOrd="1" destOrd="0" presId="urn:microsoft.com/office/officeart/2005/8/layout/orgChart1"/>
    <dgm:cxn modelId="{E52C57F3-E7AC-4537-8306-BBF5446F71E3}" type="presOf" srcId="{3CF399F7-2A47-452F-B3EE-CF6068BCB4CB}" destId="{877F3F66-01FB-41D0-89FE-DC90667EDB40}" srcOrd="0" destOrd="0" presId="urn:microsoft.com/office/officeart/2005/8/layout/orgChart1"/>
    <dgm:cxn modelId="{D01CAEDB-C766-4462-8B25-CA79D7F87627}" type="presOf" srcId="{F575A6EC-6DDF-4F3C-AEE1-8D595B6780D2}" destId="{D614174A-2366-4486-B5C6-D74F1207BE61}" srcOrd="0" destOrd="0" presId="urn:microsoft.com/office/officeart/2005/8/layout/orgChart1"/>
    <dgm:cxn modelId="{02846AE6-6444-487E-9EAE-C30AF7A6A373}" srcId="{50A1C928-2D57-4073-B573-80B3A30AA4DE}" destId="{E1F21355-6F2D-44BA-BB7D-F8DD231DCB77}" srcOrd="1" destOrd="0" parTransId="{62885BFA-22E0-4EBE-9A8C-D0C39DEE7BFC}" sibTransId="{FE61CB9E-BC6E-4522-9645-2855DCA5755A}"/>
    <dgm:cxn modelId="{3EE4C188-78B3-4BA5-B68F-C3311B331F6D}" type="presParOf" srcId="{ACB1C258-9803-411B-B58C-93B15D594BB6}" destId="{C83A854C-92D3-4A21-AD4F-9B5DD5DC8E34}" srcOrd="0" destOrd="0" presId="urn:microsoft.com/office/officeart/2005/8/layout/orgChart1"/>
    <dgm:cxn modelId="{64C5D519-BD16-423E-A3C0-59C5E0EDB754}" type="presParOf" srcId="{C83A854C-92D3-4A21-AD4F-9B5DD5DC8E34}" destId="{23EF0656-5DB1-4F69-B744-4026D6F42E8D}" srcOrd="0" destOrd="0" presId="urn:microsoft.com/office/officeart/2005/8/layout/orgChart1"/>
    <dgm:cxn modelId="{34F421A6-F186-41CC-A78F-A91B1B23A1FB}" type="presParOf" srcId="{23EF0656-5DB1-4F69-B744-4026D6F42E8D}" destId="{AD53675D-C206-48BC-8E12-C9BDA443D32E}" srcOrd="0" destOrd="0" presId="urn:microsoft.com/office/officeart/2005/8/layout/orgChart1"/>
    <dgm:cxn modelId="{9AAF2C09-1363-46C3-98BC-35EDAEC5BAEC}" type="presParOf" srcId="{23EF0656-5DB1-4F69-B744-4026D6F42E8D}" destId="{200D1714-3698-4A4A-B448-C4C3BB89CC89}" srcOrd="1" destOrd="0" presId="urn:microsoft.com/office/officeart/2005/8/layout/orgChart1"/>
    <dgm:cxn modelId="{BCA01DAD-9A27-47B7-BFB5-E1F67DCAEE8F}" type="presParOf" srcId="{C83A854C-92D3-4A21-AD4F-9B5DD5DC8E34}" destId="{3C52D2DE-6E53-4282-BF31-7514E1C39D33}" srcOrd="1" destOrd="0" presId="urn:microsoft.com/office/officeart/2005/8/layout/orgChart1"/>
    <dgm:cxn modelId="{9C6FA4BE-4B16-48BC-BA6B-86AB24960FEA}" type="presParOf" srcId="{3C52D2DE-6E53-4282-BF31-7514E1C39D33}" destId="{877F3F66-01FB-41D0-89FE-DC90667EDB40}" srcOrd="0" destOrd="0" presId="urn:microsoft.com/office/officeart/2005/8/layout/orgChart1"/>
    <dgm:cxn modelId="{4A9160F8-4090-4C9C-B4C1-0BCE3564667E}" type="presParOf" srcId="{3C52D2DE-6E53-4282-BF31-7514E1C39D33}" destId="{5E7C3FF3-9B81-4B04-9E8E-C5C1C8122F67}" srcOrd="1" destOrd="0" presId="urn:microsoft.com/office/officeart/2005/8/layout/orgChart1"/>
    <dgm:cxn modelId="{24472955-0F25-4FB4-9A4E-42E3F4BFD220}" type="presParOf" srcId="{5E7C3FF3-9B81-4B04-9E8E-C5C1C8122F67}" destId="{CF5691FC-CDF9-4849-8A2B-092E4A1B889E}" srcOrd="0" destOrd="0" presId="urn:microsoft.com/office/officeart/2005/8/layout/orgChart1"/>
    <dgm:cxn modelId="{6B869558-CDED-4EDC-ACE7-419490FBC519}" type="presParOf" srcId="{CF5691FC-CDF9-4849-8A2B-092E4A1B889E}" destId="{15D9BF85-1FFC-474D-8708-AC797FD0BB38}" srcOrd="0" destOrd="0" presId="urn:microsoft.com/office/officeart/2005/8/layout/orgChart1"/>
    <dgm:cxn modelId="{3F3DC0B6-5C4F-4F3E-ACF5-C31C12F827E1}" type="presParOf" srcId="{CF5691FC-CDF9-4849-8A2B-092E4A1B889E}" destId="{313F2559-AB64-4E4A-8588-2FCE3BBA6CC3}" srcOrd="1" destOrd="0" presId="urn:microsoft.com/office/officeart/2005/8/layout/orgChart1"/>
    <dgm:cxn modelId="{CED47D6F-154A-4976-9D71-DF1C635942EC}" type="presParOf" srcId="{5E7C3FF3-9B81-4B04-9E8E-C5C1C8122F67}" destId="{44C0A7DF-05FD-4BCF-AF48-57A425A234A7}" srcOrd="1" destOrd="0" presId="urn:microsoft.com/office/officeart/2005/8/layout/orgChart1"/>
    <dgm:cxn modelId="{CEC600AF-E413-40CB-9523-B119BFACA857}" type="presParOf" srcId="{5E7C3FF3-9B81-4B04-9E8E-C5C1C8122F67}" destId="{BFE7A76E-515A-4BB7-A4BB-B09F75CA82FA}" srcOrd="2" destOrd="0" presId="urn:microsoft.com/office/officeart/2005/8/layout/orgChart1"/>
    <dgm:cxn modelId="{B6BEDE5A-A408-42B7-A1CE-55EF2DC41848}" type="presParOf" srcId="{3C52D2DE-6E53-4282-BF31-7514E1C39D33}" destId="{B1AF0BB4-C19A-482D-B89A-3F84F2712F4E}" srcOrd="2" destOrd="0" presId="urn:microsoft.com/office/officeart/2005/8/layout/orgChart1"/>
    <dgm:cxn modelId="{D8F4641C-F510-4F98-927B-66048F1F0314}" type="presParOf" srcId="{3C52D2DE-6E53-4282-BF31-7514E1C39D33}" destId="{677A3A00-A70C-4B82-BE64-B992C99ECF32}" srcOrd="3" destOrd="0" presId="urn:microsoft.com/office/officeart/2005/8/layout/orgChart1"/>
    <dgm:cxn modelId="{91F284F8-190F-493B-A8CB-9A664A0D0CF1}" type="presParOf" srcId="{677A3A00-A70C-4B82-BE64-B992C99ECF32}" destId="{2180B710-12E9-456D-ACF5-8D8297571C64}" srcOrd="0" destOrd="0" presId="urn:microsoft.com/office/officeart/2005/8/layout/orgChart1"/>
    <dgm:cxn modelId="{3D6D4481-4E18-444E-9341-250953CD0AC5}" type="presParOf" srcId="{2180B710-12E9-456D-ACF5-8D8297571C64}" destId="{F59815E0-E03C-4288-9AB0-2C96C0DA091C}" srcOrd="0" destOrd="0" presId="urn:microsoft.com/office/officeart/2005/8/layout/orgChart1"/>
    <dgm:cxn modelId="{78E7AAA3-02EE-4A73-8D7D-36EA4E3609D1}" type="presParOf" srcId="{2180B710-12E9-456D-ACF5-8D8297571C64}" destId="{3D75E364-D927-49FD-8AE6-6777A99F295C}" srcOrd="1" destOrd="0" presId="urn:microsoft.com/office/officeart/2005/8/layout/orgChart1"/>
    <dgm:cxn modelId="{741494C1-6600-4429-B476-CC49E1DB2F42}" type="presParOf" srcId="{677A3A00-A70C-4B82-BE64-B992C99ECF32}" destId="{3B05B3BE-5D9A-4EE2-B578-95A0A55BB536}" srcOrd="1" destOrd="0" presId="urn:microsoft.com/office/officeart/2005/8/layout/orgChart1"/>
    <dgm:cxn modelId="{37C30856-2AF1-463F-A8B1-291E15593FA4}" type="presParOf" srcId="{677A3A00-A70C-4B82-BE64-B992C99ECF32}" destId="{E9AC1D33-ECF5-4A85-94C3-67472320F91B}" srcOrd="2" destOrd="0" presId="urn:microsoft.com/office/officeart/2005/8/layout/orgChart1"/>
    <dgm:cxn modelId="{04B24709-2664-4D35-A62C-164510883A2B}" type="presParOf" srcId="{3C52D2DE-6E53-4282-BF31-7514E1C39D33}" destId="{D614174A-2366-4486-B5C6-D74F1207BE61}" srcOrd="4" destOrd="0" presId="urn:microsoft.com/office/officeart/2005/8/layout/orgChart1"/>
    <dgm:cxn modelId="{4C9580E5-C060-40F3-AB0D-117951A46FFE}" type="presParOf" srcId="{3C52D2DE-6E53-4282-BF31-7514E1C39D33}" destId="{18B85F9E-1318-4C56-BF05-E9A768CCC759}" srcOrd="5" destOrd="0" presId="urn:microsoft.com/office/officeart/2005/8/layout/orgChart1"/>
    <dgm:cxn modelId="{CA2CAEEA-B0F6-44CA-B3E8-D767658DD5FC}" type="presParOf" srcId="{18B85F9E-1318-4C56-BF05-E9A768CCC759}" destId="{60244694-2142-454F-809B-12FF39318288}" srcOrd="0" destOrd="0" presId="urn:microsoft.com/office/officeart/2005/8/layout/orgChart1"/>
    <dgm:cxn modelId="{F1242DBE-04F8-4360-8769-BD78E2C6350F}" type="presParOf" srcId="{60244694-2142-454F-809B-12FF39318288}" destId="{5F8F8C2C-CAAF-4B2C-AEE0-802242524DBF}" srcOrd="0" destOrd="0" presId="urn:microsoft.com/office/officeart/2005/8/layout/orgChart1"/>
    <dgm:cxn modelId="{141AD49B-2FDA-4D18-B997-587343BF12C5}" type="presParOf" srcId="{60244694-2142-454F-809B-12FF39318288}" destId="{20C30B85-EE4B-42E4-BC1F-52C4357A6488}" srcOrd="1" destOrd="0" presId="urn:microsoft.com/office/officeart/2005/8/layout/orgChart1"/>
    <dgm:cxn modelId="{4008BD5A-62CA-4D6A-9550-56AA8AB4228B}" type="presParOf" srcId="{18B85F9E-1318-4C56-BF05-E9A768CCC759}" destId="{47E93400-2743-4EC2-AF6F-EBC437E328BB}" srcOrd="1" destOrd="0" presId="urn:microsoft.com/office/officeart/2005/8/layout/orgChart1"/>
    <dgm:cxn modelId="{7819A3DC-D49C-435F-B260-D5FDA6336F9E}" type="presParOf" srcId="{18B85F9E-1318-4C56-BF05-E9A768CCC759}" destId="{F02A54D3-609F-4E33-8764-1A43D7B45BA4}" srcOrd="2" destOrd="0" presId="urn:microsoft.com/office/officeart/2005/8/layout/orgChart1"/>
    <dgm:cxn modelId="{09FF6A3C-FC43-4CF1-B973-2546E3F76C87}" type="presParOf" srcId="{3C52D2DE-6E53-4282-BF31-7514E1C39D33}" destId="{20C3964E-7B75-4F23-8D73-D3D57FE844C0}" srcOrd="6" destOrd="0" presId="urn:microsoft.com/office/officeart/2005/8/layout/orgChart1"/>
    <dgm:cxn modelId="{C955DB50-FEBB-4948-852F-4C9B6D7C0520}" type="presParOf" srcId="{3C52D2DE-6E53-4282-BF31-7514E1C39D33}" destId="{91E09336-1166-46C2-B25A-8AA92C79F1DB}" srcOrd="7" destOrd="0" presId="urn:microsoft.com/office/officeart/2005/8/layout/orgChart1"/>
    <dgm:cxn modelId="{4237AA54-C5C5-4E93-93D5-7FB21AFB061C}" type="presParOf" srcId="{91E09336-1166-46C2-B25A-8AA92C79F1DB}" destId="{948977DD-8CDE-4FBA-8DEA-820D442C4AB1}" srcOrd="0" destOrd="0" presId="urn:microsoft.com/office/officeart/2005/8/layout/orgChart1"/>
    <dgm:cxn modelId="{D71C209D-B968-44C5-9234-78C2766A2EF4}" type="presParOf" srcId="{948977DD-8CDE-4FBA-8DEA-820D442C4AB1}" destId="{DAA2D449-2E73-4B8B-8633-A06D75037198}" srcOrd="0" destOrd="0" presId="urn:microsoft.com/office/officeart/2005/8/layout/orgChart1"/>
    <dgm:cxn modelId="{26F38D31-54D6-46F0-9E90-02146DF99BE4}" type="presParOf" srcId="{948977DD-8CDE-4FBA-8DEA-820D442C4AB1}" destId="{0ED5CE81-565C-4420-9EC4-D187399F79B3}" srcOrd="1" destOrd="0" presId="urn:microsoft.com/office/officeart/2005/8/layout/orgChart1"/>
    <dgm:cxn modelId="{3F265EB4-EE54-4B6A-9306-AB5762C10556}" type="presParOf" srcId="{91E09336-1166-46C2-B25A-8AA92C79F1DB}" destId="{2FABE77F-162E-4281-970A-AA35D8837685}" srcOrd="1" destOrd="0" presId="urn:microsoft.com/office/officeart/2005/8/layout/orgChart1"/>
    <dgm:cxn modelId="{AA4F53A7-2C94-4FD3-B19E-22B6163D5703}" type="presParOf" srcId="{91E09336-1166-46C2-B25A-8AA92C79F1DB}" destId="{6D6FB3BD-6908-4302-9B45-1CFFC22ACABF}" srcOrd="2" destOrd="0" presId="urn:microsoft.com/office/officeart/2005/8/layout/orgChart1"/>
    <dgm:cxn modelId="{1B477745-9D29-4743-9AB8-E14618E6BE93}" type="presParOf" srcId="{C83A854C-92D3-4A21-AD4F-9B5DD5DC8E34}" destId="{81D01330-B72D-46BF-A50C-ED023E4DE4E5}" srcOrd="2" destOrd="0" presId="urn:microsoft.com/office/officeart/2005/8/layout/orgChar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CD5852-FD29-44C3-828C-BC605537782F}" type="doc">
      <dgm:prSet loTypeId="urn:microsoft.com/office/officeart/2005/8/layout/orgChart1" loCatId="hierarchy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th-TH"/>
        </a:p>
      </dgm:t>
    </dgm:pt>
    <dgm:pt modelId="{457FDF63-6E67-4F34-8428-A77DF1CABBC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600" dirty="0" smtClean="0"/>
            <a:t>ผู้จัดการใหญ่</a:t>
          </a:r>
          <a:endParaRPr lang="th-TH" sz="3600" dirty="0"/>
        </a:p>
      </dgm:t>
    </dgm:pt>
    <dgm:pt modelId="{CEFB0D9A-3F51-4684-960B-76468B7165FE}" type="parTrans" cxnId="{E0673777-F5BE-4066-9489-10C2B81C42C5}">
      <dgm:prSet/>
      <dgm:spPr/>
      <dgm:t>
        <a:bodyPr/>
        <a:lstStyle/>
        <a:p>
          <a:endParaRPr lang="th-TH"/>
        </a:p>
      </dgm:t>
    </dgm:pt>
    <dgm:pt modelId="{062F6830-C2B4-4CB2-8E92-FA6D27DDFD42}" type="sibTrans" cxnId="{E0673777-F5BE-4066-9489-10C2B81C42C5}">
      <dgm:prSet/>
      <dgm:spPr/>
      <dgm:t>
        <a:bodyPr/>
        <a:lstStyle/>
        <a:p>
          <a:endParaRPr lang="th-TH"/>
        </a:p>
      </dgm:t>
    </dgm:pt>
    <dgm:pt modelId="{AEFB1363-21BE-43F4-872D-8CAD4F33582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600" dirty="0" smtClean="0"/>
            <a:t>เครื่องซักผ้า</a:t>
          </a:r>
          <a:endParaRPr lang="th-TH" sz="3600" dirty="0"/>
        </a:p>
      </dgm:t>
    </dgm:pt>
    <dgm:pt modelId="{B9EDC21A-EB79-41E0-9F19-861C931A2BF4}" type="parTrans" cxnId="{76D66BD4-9DC8-4177-9770-D6BD3DC67DDC}">
      <dgm:prSet/>
      <dgm:spPr/>
      <dgm:t>
        <a:bodyPr/>
        <a:lstStyle/>
        <a:p>
          <a:endParaRPr lang="th-TH"/>
        </a:p>
      </dgm:t>
    </dgm:pt>
    <dgm:pt modelId="{F94EDA61-A685-4A5C-B360-3856233344CA}" type="sibTrans" cxnId="{76D66BD4-9DC8-4177-9770-D6BD3DC67DDC}">
      <dgm:prSet/>
      <dgm:spPr/>
      <dgm:t>
        <a:bodyPr/>
        <a:lstStyle/>
        <a:p>
          <a:endParaRPr lang="th-TH"/>
        </a:p>
      </dgm:t>
    </dgm:pt>
    <dgm:pt modelId="{C6595F99-EAD6-4BC8-85DC-D0CE7CE5356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600" dirty="0" smtClean="0"/>
            <a:t>โทรทัศน์</a:t>
          </a:r>
          <a:endParaRPr lang="th-TH" sz="3600" dirty="0"/>
        </a:p>
      </dgm:t>
    </dgm:pt>
    <dgm:pt modelId="{65DBD37E-65FA-493C-AC6A-51723772A67C}" type="parTrans" cxnId="{56239F8A-3369-4D52-983F-BE2A791169CE}">
      <dgm:prSet/>
      <dgm:spPr/>
      <dgm:t>
        <a:bodyPr/>
        <a:lstStyle/>
        <a:p>
          <a:endParaRPr lang="th-TH"/>
        </a:p>
      </dgm:t>
    </dgm:pt>
    <dgm:pt modelId="{A1DA2F0B-7685-4496-93E7-FCC382E21A23}" type="sibTrans" cxnId="{56239F8A-3369-4D52-983F-BE2A791169CE}">
      <dgm:prSet/>
      <dgm:spPr/>
      <dgm:t>
        <a:bodyPr/>
        <a:lstStyle/>
        <a:p>
          <a:endParaRPr lang="th-TH"/>
        </a:p>
      </dgm:t>
    </dgm:pt>
    <dgm:pt modelId="{A5319012-1191-489F-B8D7-4538993B2304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600" dirty="0" smtClean="0"/>
            <a:t>พัดลม</a:t>
          </a:r>
          <a:endParaRPr lang="th-TH" sz="3600" dirty="0"/>
        </a:p>
      </dgm:t>
    </dgm:pt>
    <dgm:pt modelId="{D0AFBC5D-B541-47DF-A04C-04C35758CEF6}" type="parTrans" cxnId="{9BB5D842-1090-4793-93AF-ABB147827387}">
      <dgm:prSet/>
      <dgm:spPr/>
      <dgm:t>
        <a:bodyPr/>
        <a:lstStyle/>
        <a:p>
          <a:endParaRPr lang="th-TH"/>
        </a:p>
      </dgm:t>
    </dgm:pt>
    <dgm:pt modelId="{008ECA45-5A36-4250-9DC6-A27AFACF3098}" type="sibTrans" cxnId="{9BB5D842-1090-4793-93AF-ABB147827387}">
      <dgm:prSet/>
      <dgm:spPr/>
      <dgm:t>
        <a:bodyPr/>
        <a:lstStyle/>
        <a:p>
          <a:endParaRPr lang="th-TH"/>
        </a:p>
      </dgm:t>
    </dgm:pt>
    <dgm:pt modelId="{DB3844C8-43C4-4ED5-9BC4-F687C7C5A8B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600" dirty="0" smtClean="0"/>
            <a:t>คอมพิวเตอร์</a:t>
          </a:r>
          <a:endParaRPr lang="th-TH" sz="3600" dirty="0"/>
        </a:p>
      </dgm:t>
    </dgm:pt>
    <dgm:pt modelId="{6D1B0698-C1AA-4B45-992D-F011D51355A3}" type="parTrans" cxnId="{831632D0-3483-4DD5-9BCC-A34006AF53D2}">
      <dgm:prSet/>
      <dgm:spPr/>
      <dgm:t>
        <a:bodyPr/>
        <a:lstStyle/>
        <a:p>
          <a:endParaRPr lang="th-TH"/>
        </a:p>
      </dgm:t>
    </dgm:pt>
    <dgm:pt modelId="{D0FE7F28-234B-426E-9198-BA778D29C09A}" type="sibTrans" cxnId="{831632D0-3483-4DD5-9BCC-A34006AF53D2}">
      <dgm:prSet/>
      <dgm:spPr/>
      <dgm:t>
        <a:bodyPr/>
        <a:lstStyle/>
        <a:p>
          <a:endParaRPr lang="th-TH"/>
        </a:p>
      </dgm:t>
    </dgm:pt>
    <dgm:pt modelId="{FF5E473D-5CAB-4259-8A2B-E50B7DCCEB1B}" type="pres">
      <dgm:prSet presAssocID="{9FCD5852-FD29-44C3-828C-BC60553778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AF479F51-3475-4669-98AF-5FABA60695B3}" type="pres">
      <dgm:prSet presAssocID="{457FDF63-6E67-4F34-8428-A77DF1CABBC1}" presName="hierRoot1" presStyleCnt="0">
        <dgm:presLayoutVars>
          <dgm:hierBranch val="init"/>
        </dgm:presLayoutVars>
      </dgm:prSet>
      <dgm:spPr/>
    </dgm:pt>
    <dgm:pt modelId="{F11C3B9F-7D26-4C01-9594-46FDE1052265}" type="pres">
      <dgm:prSet presAssocID="{457FDF63-6E67-4F34-8428-A77DF1CABBC1}" presName="rootComposite1" presStyleCnt="0"/>
      <dgm:spPr/>
    </dgm:pt>
    <dgm:pt modelId="{859FE142-A6C7-4098-AA22-5E003C8FFE59}" type="pres">
      <dgm:prSet presAssocID="{457FDF63-6E67-4F34-8428-A77DF1CABBC1}" presName="rootText1" presStyleLbl="node0" presStyleIdx="0" presStyleCnt="1" custScaleX="107403" custLinFactNeighborY="-5593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61DE587B-B52C-4F7A-A389-4FF642E5F6E0}" type="pres">
      <dgm:prSet presAssocID="{457FDF63-6E67-4F34-8428-A77DF1CABBC1}" presName="rootConnector1" presStyleLbl="node1" presStyleIdx="0" presStyleCnt="0"/>
      <dgm:spPr/>
      <dgm:t>
        <a:bodyPr/>
        <a:lstStyle/>
        <a:p>
          <a:endParaRPr lang="th-TH"/>
        </a:p>
      </dgm:t>
    </dgm:pt>
    <dgm:pt modelId="{773BA166-A398-49BD-9523-885658EEFA37}" type="pres">
      <dgm:prSet presAssocID="{457FDF63-6E67-4F34-8428-A77DF1CABBC1}" presName="hierChild2" presStyleCnt="0"/>
      <dgm:spPr/>
    </dgm:pt>
    <dgm:pt modelId="{C9EEE8EE-7180-4468-8B01-1F4613D31FEB}" type="pres">
      <dgm:prSet presAssocID="{B9EDC21A-EB79-41E0-9F19-861C931A2BF4}" presName="Name37" presStyleLbl="parChTrans1D2" presStyleIdx="0" presStyleCnt="4"/>
      <dgm:spPr/>
      <dgm:t>
        <a:bodyPr/>
        <a:lstStyle/>
        <a:p>
          <a:endParaRPr lang="th-TH"/>
        </a:p>
      </dgm:t>
    </dgm:pt>
    <dgm:pt modelId="{00D9F893-BC82-4142-B852-4A0AC2DF988B}" type="pres">
      <dgm:prSet presAssocID="{AEFB1363-21BE-43F4-872D-8CAD4F33582B}" presName="hierRoot2" presStyleCnt="0">
        <dgm:presLayoutVars>
          <dgm:hierBranch val="init"/>
        </dgm:presLayoutVars>
      </dgm:prSet>
      <dgm:spPr/>
    </dgm:pt>
    <dgm:pt modelId="{04871F86-4628-4D2A-99FF-4DD88457F740}" type="pres">
      <dgm:prSet presAssocID="{AEFB1363-21BE-43F4-872D-8CAD4F33582B}" presName="rootComposite" presStyleCnt="0"/>
      <dgm:spPr/>
    </dgm:pt>
    <dgm:pt modelId="{F84A5860-E441-48F2-81B1-05FAD6B67A65}" type="pres">
      <dgm:prSet presAssocID="{AEFB1363-21BE-43F4-872D-8CAD4F33582B}" presName="rootText" presStyleLbl="node2" presStyleIdx="0" presStyleCnt="4" custScaleX="10740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111FAE48-BAE9-4CA5-BBAB-67A1FB9980B7}" type="pres">
      <dgm:prSet presAssocID="{AEFB1363-21BE-43F4-872D-8CAD4F33582B}" presName="rootConnector" presStyleLbl="node2" presStyleIdx="0" presStyleCnt="4"/>
      <dgm:spPr/>
      <dgm:t>
        <a:bodyPr/>
        <a:lstStyle/>
        <a:p>
          <a:endParaRPr lang="th-TH"/>
        </a:p>
      </dgm:t>
    </dgm:pt>
    <dgm:pt modelId="{EC54488F-DE39-4EAD-B9A7-BC710322790D}" type="pres">
      <dgm:prSet presAssocID="{AEFB1363-21BE-43F4-872D-8CAD4F33582B}" presName="hierChild4" presStyleCnt="0"/>
      <dgm:spPr/>
    </dgm:pt>
    <dgm:pt modelId="{D6B055B6-6032-4060-87EE-D8A3041E419C}" type="pres">
      <dgm:prSet presAssocID="{AEFB1363-21BE-43F4-872D-8CAD4F33582B}" presName="hierChild5" presStyleCnt="0"/>
      <dgm:spPr/>
    </dgm:pt>
    <dgm:pt modelId="{F14C6878-6BAB-4922-ABC3-5C867D9E42D4}" type="pres">
      <dgm:prSet presAssocID="{65DBD37E-65FA-493C-AC6A-51723772A67C}" presName="Name37" presStyleLbl="parChTrans1D2" presStyleIdx="1" presStyleCnt="4"/>
      <dgm:spPr/>
      <dgm:t>
        <a:bodyPr/>
        <a:lstStyle/>
        <a:p>
          <a:endParaRPr lang="th-TH"/>
        </a:p>
      </dgm:t>
    </dgm:pt>
    <dgm:pt modelId="{BFFDFB9F-75C6-4AA6-BFCF-E8D635681710}" type="pres">
      <dgm:prSet presAssocID="{C6595F99-EAD6-4BC8-85DC-D0CE7CE5356A}" presName="hierRoot2" presStyleCnt="0">
        <dgm:presLayoutVars>
          <dgm:hierBranch val="init"/>
        </dgm:presLayoutVars>
      </dgm:prSet>
      <dgm:spPr/>
    </dgm:pt>
    <dgm:pt modelId="{5183C40B-5B35-4144-96B2-C83FDDC20DB4}" type="pres">
      <dgm:prSet presAssocID="{C6595F99-EAD6-4BC8-85DC-D0CE7CE5356A}" presName="rootComposite" presStyleCnt="0"/>
      <dgm:spPr/>
    </dgm:pt>
    <dgm:pt modelId="{85105C65-5F82-4FEA-8C09-8F31E76488D4}" type="pres">
      <dgm:prSet presAssocID="{C6595F99-EAD6-4BC8-85DC-D0CE7CE5356A}" presName="rootText" presStyleLbl="node2" presStyleIdx="1" presStyleCnt="4" custScaleX="10740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87BAC88D-2F4F-421B-B5BD-C4D5C1C1A73E}" type="pres">
      <dgm:prSet presAssocID="{C6595F99-EAD6-4BC8-85DC-D0CE7CE5356A}" presName="rootConnector" presStyleLbl="node2" presStyleIdx="1" presStyleCnt="4"/>
      <dgm:spPr/>
      <dgm:t>
        <a:bodyPr/>
        <a:lstStyle/>
        <a:p>
          <a:endParaRPr lang="th-TH"/>
        </a:p>
      </dgm:t>
    </dgm:pt>
    <dgm:pt modelId="{9AED36CF-350E-4ADC-94A5-9D70403E5B3D}" type="pres">
      <dgm:prSet presAssocID="{C6595F99-EAD6-4BC8-85DC-D0CE7CE5356A}" presName="hierChild4" presStyleCnt="0"/>
      <dgm:spPr/>
    </dgm:pt>
    <dgm:pt modelId="{D2591355-B373-4516-B108-454914FCEFB6}" type="pres">
      <dgm:prSet presAssocID="{C6595F99-EAD6-4BC8-85DC-D0CE7CE5356A}" presName="hierChild5" presStyleCnt="0"/>
      <dgm:spPr/>
    </dgm:pt>
    <dgm:pt modelId="{E5688832-7FA5-41BA-99CE-84D561CCBE59}" type="pres">
      <dgm:prSet presAssocID="{D0AFBC5D-B541-47DF-A04C-04C35758CEF6}" presName="Name37" presStyleLbl="parChTrans1D2" presStyleIdx="2" presStyleCnt="4"/>
      <dgm:spPr/>
      <dgm:t>
        <a:bodyPr/>
        <a:lstStyle/>
        <a:p>
          <a:endParaRPr lang="th-TH"/>
        </a:p>
      </dgm:t>
    </dgm:pt>
    <dgm:pt modelId="{E3ABFF88-BD1C-42F5-88A6-FB4461219BEC}" type="pres">
      <dgm:prSet presAssocID="{A5319012-1191-489F-B8D7-4538993B2304}" presName="hierRoot2" presStyleCnt="0">
        <dgm:presLayoutVars>
          <dgm:hierBranch val="init"/>
        </dgm:presLayoutVars>
      </dgm:prSet>
      <dgm:spPr/>
    </dgm:pt>
    <dgm:pt modelId="{7287D56C-2FD0-4FD2-A4D0-1E35CFD159D4}" type="pres">
      <dgm:prSet presAssocID="{A5319012-1191-489F-B8D7-4538993B2304}" presName="rootComposite" presStyleCnt="0"/>
      <dgm:spPr/>
    </dgm:pt>
    <dgm:pt modelId="{387075F0-3F73-4B87-A86E-E14924278D2F}" type="pres">
      <dgm:prSet presAssocID="{A5319012-1191-489F-B8D7-4538993B2304}" presName="rootText" presStyleLbl="node2" presStyleIdx="2" presStyleCnt="4" custScaleX="10740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6DDEB175-DFE3-46B5-B0FC-07298521269D}" type="pres">
      <dgm:prSet presAssocID="{A5319012-1191-489F-B8D7-4538993B2304}" presName="rootConnector" presStyleLbl="node2" presStyleIdx="2" presStyleCnt="4"/>
      <dgm:spPr/>
      <dgm:t>
        <a:bodyPr/>
        <a:lstStyle/>
        <a:p>
          <a:endParaRPr lang="th-TH"/>
        </a:p>
      </dgm:t>
    </dgm:pt>
    <dgm:pt modelId="{D644AAF8-2E60-4BDA-BBC3-4F8BDB5E0644}" type="pres">
      <dgm:prSet presAssocID="{A5319012-1191-489F-B8D7-4538993B2304}" presName="hierChild4" presStyleCnt="0"/>
      <dgm:spPr/>
    </dgm:pt>
    <dgm:pt modelId="{9FE2F45E-ADF8-4AC7-AE2E-2DBEE3AD5B6C}" type="pres">
      <dgm:prSet presAssocID="{A5319012-1191-489F-B8D7-4538993B2304}" presName="hierChild5" presStyleCnt="0"/>
      <dgm:spPr/>
    </dgm:pt>
    <dgm:pt modelId="{CB701507-0224-4998-B33F-2C4F0ADCDCA4}" type="pres">
      <dgm:prSet presAssocID="{6D1B0698-C1AA-4B45-992D-F011D51355A3}" presName="Name37" presStyleLbl="parChTrans1D2" presStyleIdx="3" presStyleCnt="4"/>
      <dgm:spPr/>
      <dgm:t>
        <a:bodyPr/>
        <a:lstStyle/>
        <a:p>
          <a:endParaRPr lang="th-TH"/>
        </a:p>
      </dgm:t>
    </dgm:pt>
    <dgm:pt modelId="{D7E5EFBE-0F84-4F33-81B4-D1754CCCDC1E}" type="pres">
      <dgm:prSet presAssocID="{DB3844C8-43C4-4ED5-9BC4-F687C7C5A8B1}" presName="hierRoot2" presStyleCnt="0">
        <dgm:presLayoutVars>
          <dgm:hierBranch val="init"/>
        </dgm:presLayoutVars>
      </dgm:prSet>
      <dgm:spPr/>
    </dgm:pt>
    <dgm:pt modelId="{C86CF55F-4730-4BF0-9B6A-6025A1C1FD8C}" type="pres">
      <dgm:prSet presAssocID="{DB3844C8-43C4-4ED5-9BC4-F687C7C5A8B1}" presName="rootComposite" presStyleCnt="0"/>
      <dgm:spPr/>
    </dgm:pt>
    <dgm:pt modelId="{EAE9F34D-FD35-4681-9E4A-02FB5841DFC5}" type="pres">
      <dgm:prSet presAssocID="{DB3844C8-43C4-4ED5-9BC4-F687C7C5A8B1}" presName="rootText" presStyleLbl="node2" presStyleIdx="3" presStyleCnt="4" custScaleX="10740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FC57592D-BAF5-4A93-B689-44563A9996DF}" type="pres">
      <dgm:prSet presAssocID="{DB3844C8-43C4-4ED5-9BC4-F687C7C5A8B1}" presName="rootConnector" presStyleLbl="node2" presStyleIdx="3" presStyleCnt="4"/>
      <dgm:spPr/>
      <dgm:t>
        <a:bodyPr/>
        <a:lstStyle/>
        <a:p>
          <a:endParaRPr lang="th-TH"/>
        </a:p>
      </dgm:t>
    </dgm:pt>
    <dgm:pt modelId="{B231BD39-D1EB-40EA-BC33-0D7126237C25}" type="pres">
      <dgm:prSet presAssocID="{DB3844C8-43C4-4ED5-9BC4-F687C7C5A8B1}" presName="hierChild4" presStyleCnt="0"/>
      <dgm:spPr/>
    </dgm:pt>
    <dgm:pt modelId="{D5D4BFC2-46CB-4EAD-BE58-350E37424CDC}" type="pres">
      <dgm:prSet presAssocID="{DB3844C8-43C4-4ED5-9BC4-F687C7C5A8B1}" presName="hierChild5" presStyleCnt="0"/>
      <dgm:spPr/>
    </dgm:pt>
    <dgm:pt modelId="{60B74A88-67FC-403D-8026-912D10C8C944}" type="pres">
      <dgm:prSet presAssocID="{457FDF63-6E67-4F34-8428-A77DF1CABBC1}" presName="hierChild3" presStyleCnt="0"/>
      <dgm:spPr/>
    </dgm:pt>
  </dgm:ptLst>
  <dgm:cxnLst>
    <dgm:cxn modelId="{03E96F78-53F1-4477-A9BC-F7F22DCD7565}" type="presOf" srcId="{D0AFBC5D-B541-47DF-A04C-04C35758CEF6}" destId="{E5688832-7FA5-41BA-99CE-84D561CCBE59}" srcOrd="0" destOrd="0" presId="urn:microsoft.com/office/officeart/2005/8/layout/orgChart1"/>
    <dgm:cxn modelId="{2CB8471C-BFFB-406A-92F1-8B33D1F18D3B}" type="presOf" srcId="{457FDF63-6E67-4F34-8428-A77DF1CABBC1}" destId="{61DE587B-B52C-4F7A-A389-4FF642E5F6E0}" srcOrd="1" destOrd="0" presId="urn:microsoft.com/office/officeart/2005/8/layout/orgChart1"/>
    <dgm:cxn modelId="{A1447BAB-63CB-4BA0-932C-261D9FA7FD12}" type="presOf" srcId="{9FCD5852-FD29-44C3-828C-BC605537782F}" destId="{FF5E473D-5CAB-4259-8A2B-E50B7DCCEB1B}" srcOrd="0" destOrd="0" presId="urn:microsoft.com/office/officeart/2005/8/layout/orgChart1"/>
    <dgm:cxn modelId="{A9C9C9B7-B243-4C33-8C8B-810ECCE3381D}" type="presOf" srcId="{65DBD37E-65FA-493C-AC6A-51723772A67C}" destId="{F14C6878-6BAB-4922-ABC3-5C867D9E42D4}" srcOrd="0" destOrd="0" presId="urn:microsoft.com/office/officeart/2005/8/layout/orgChart1"/>
    <dgm:cxn modelId="{D2A8F562-8775-42E1-9353-BC126B84CE36}" type="presOf" srcId="{457FDF63-6E67-4F34-8428-A77DF1CABBC1}" destId="{859FE142-A6C7-4098-AA22-5E003C8FFE59}" srcOrd="0" destOrd="0" presId="urn:microsoft.com/office/officeart/2005/8/layout/orgChart1"/>
    <dgm:cxn modelId="{A63C6443-6A90-4317-8B39-A0BA5A3C7781}" type="presOf" srcId="{AEFB1363-21BE-43F4-872D-8CAD4F33582B}" destId="{111FAE48-BAE9-4CA5-BBAB-67A1FB9980B7}" srcOrd="1" destOrd="0" presId="urn:microsoft.com/office/officeart/2005/8/layout/orgChart1"/>
    <dgm:cxn modelId="{6F5C3AB5-4804-4B29-A14A-9F521F164BB9}" type="presOf" srcId="{DB3844C8-43C4-4ED5-9BC4-F687C7C5A8B1}" destId="{EAE9F34D-FD35-4681-9E4A-02FB5841DFC5}" srcOrd="0" destOrd="0" presId="urn:microsoft.com/office/officeart/2005/8/layout/orgChart1"/>
    <dgm:cxn modelId="{22A7F7F9-0812-4D10-B984-21467A300AFE}" type="presOf" srcId="{DB3844C8-43C4-4ED5-9BC4-F687C7C5A8B1}" destId="{FC57592D-BAF5-4A93-B689-44563A9996DF}" srcOrd="1" destOrd="0" presId="urn:microsoft.com/office/officeart/2005/8/layout/orgChart1"/>
    <dgm:cxn modelId="{831632D0-3483-4DD5-9BCC-A34006AF53D2}" srcId="{457FDF63-6E67-4F34-8428-A77DF1CABBC1}" destId="{DB3844C8-43C4-4ED5-9BC4-F687C7C5A8B1}" srcOrd="3" destOrd="0" parTransId="{6D1B0698-C1AA-4B45-992D-F011D51355A3}" sibTransId="{D0FE7F28-234B-426E-9198-BA778D29C09A}"/>
    <dgm:cxn modelId="{9BB5D842-1090-4793-93AF-ABB147827387}" srcId="{457FDF63-6E67-4F34-8428-A77DF1CABBC1}" destId="{A5319012-1191-489F-B8D7-4538993B2304}" srcOrd="2" destOrd="0" parTransId="{D0AFBC5D-B541-47DF-A04C-04C35758CEF6}" sibTransId="{008ECA45-5A36-4250-9DC6-A27AFACF3098}"/>
    <dgm:cxn modelId="{57767FA2-62DB-4AA8-B0E7-6D748E58D116}" type="presOf" srcId="{B9EDC21A-EB79-41E0-9F19-861C931A2BF4}" destId="{C9EEE8EE-7180-4468-8B01-1F4613D31FEB}" srcOrd="0" destOrd="0" presId="urn:microsoft.com/office/officeart/2005/8/layout/orgChart1"/>
    <dgm:cxn modelId="{98B3B428-D6ED-4425-AD75-53D3F4F9C369}" type="presOf" srcId="{C6595F99-EAD6-4BC8-85DC-D0CE7CE5356A}" destId="{85105C65-5F82-4FEA-8C09-8F31E76488D4}" srcOrd="0" destOrd="0" presId="urn:microsoft.com/office/officeart/2005/8/layout/orgChart1"/>
    <dgm:cxn modelId="{ED50E748-7CC5-4B1E-977B-2F5F7D24ACDA}" type="presOf" srcId="{6D1B0698-C1AA-4B45-992D-F011D51355A3}" destId="{CB701507-0224-4998-B33F-2C4F0ADCDCA4}" srcOrd="0" destOrd="0" presId="urn:microsoft.com/office/officeart/2005/8/layout/orgChart1"/>
    <dgm:cxn modelId="{56239F8A-3369-4D52-983F-BE2A791169CE}" srcId="{457FDF63-6E67-4F34-8428-A77DF1CABBC1}" destId="{C6595F99-EAD6-4BC8-85DC-D0CE7CE5356A}" srcOrd="1" destOrd="0" parTransId="{65DBD37E-65FA-493C-AC6A-51723772A67C}" sibTransId="{A1DA2F0B-7685-4496-93E7-FCC382E21A23}"/>
    <dgm:cxn modelId="{E505245E-389E-4A6C-AEBA-84FE5CD8D1A2}" type="presOf" srcId="{A5319012-1191-489F-B8D7-4538993B2304}" destId="{6DDEB175-DFE3-46B5-B0FC-07298521269D}" srcOrd="1" destOrd="0" presId="urn:microsoft.com/office/officeart/2005/8/layout/orgChart1"/>
    <dgm:cxn modelId="{76D66BD4-9DC8-4177-9770-D6BD3DC67DDC}" srcId="{457FDF63-6E67-4F34-8428-A77DF1CABBC1}" destId="{AEFB1363-21BE-43F4-872D-8CAD4F33582B}" srcOrd="0" destOrd="0" parTransId="{B9EDC21A-EB79-41E0-9F19-861C931A2BF4}" sibTransId="{F94EDA61-A685-4A5C-B360-3856233344CA}"/>
    <dgm:cxn modelId="{29413EA0-E66F-4005-8233-394F19F86C12}" type="presOf" srcId="{AEFB1363-21BE-43F4-872D-8CAD4F33582B}" destId="{F84A5860-E441-48F2-81B1-05FAD6B67A65}" srcOrd="0" destOrd="0" presId="urn:microsoft.com/office/officeart/2005/8/layout/orgChart1"/>
    <dgm:cxn modelId="{E0673777-F5BE-4066-9489-10C2B81C42C5}" srcId="{9FCD5852-FD29-44C3-828C-BC605537782F}" destId="{457FDF63-6E67-4F34-8428-A77DF1CABBC1}" srcOrd="0" destOrd="0" parTransId="{CEFB0D9A-3F51-4684-960B-76468B7165FE}" sibTransId="{062F6830-C2B4-4CB2-8E92-FA6D27DDFD42}"/>
    <dgm:cxn modelId="{13AC492D-1A10-4ECC-96CB-8D8E479D5DA1}" type="presOf" srcId="{C6595F99-EAD6-4BC8-85DC-D0CE7CE5356A}" destId="{87BAC88D-2F4F-421B-B5BD-C4D5C1C1A73E}" srcOrd="1" destOrd="0" presId="urn:microsoft.com/office/officeart/2005/8/layout/orgChart1"/>
    <dgm:cxn modelId="{8773BFC9-DA81-4351-AB5B-E72E327DE462}" type="presOf" srcId="{A5319012-1191-489F-B8D7-4538993B2304}" destId="{387075F0-3F73-4B87-A86E-E14924278D2F}" srcOrd="0" destOrd="0" presId="urn:microsoft.com/office/officeart/2005/8/layout/orgChart1"/>
    <dgm:cxn modelId="{D294C3C6-ECB0-4CB9-8275-BC92B91AEE21}" type="presParOf" srcId="{FF5E473D-5CAB-4259-8A2B-E50B7DCCEB1B}" destId="{AF479F51-3475-4669-98AF-5FABA60695B3}" srcOrd="0" destOrd="0" presId="urn:microsoft.com/office/officeart/2005/8/layout/orgChart1"/>
    <dgm:cxn modelId="{2E7D36E7-405B-48BF-A09C-FBB089690662}" type="presParOf" srcId="{AF479F51-3475-4669-98AF-5FABA60695B3}" destId="{F11C3B9F-7D26-4C01-9594-46FDE1052265}" srcOrd="0" destOrd="0" presId="urn:microsoft.com/office/officeart/2005/8/layout/orgChart1"/>
    <dgm:cxn modelId="{CE8F3939-A381-4408-B537-EBFD19A4A758}" type="presParOf" srcId="{F11C3B9F-7D26-4C01-9594-46FDE1052265}" destId="{859FE142-A6C7-4098-AA22-5E003C8FFE59}" srcOrd="0" destOrd="0" presId="urn:microsoft.com/office/officeart/2005/8/layout/orgChart1"/>
    <dgm:cxn modelId="{06699F3F-A9F6-4ABC-81DD-D4C0DE045E14}" type="presParOf" srcId="{F11C3B9F-7D26-4C01-9594-46FDE1052265}" destId="{61DE587B-B52C-4F7A-A389-4FF642E5F6E0}" srcOrd="1" destOrd="0" presId="urn:microsoft.com/office/officeart/2005/8/layout/orgChart1"/>
    <dgm:cxn modelId="{28BD0130-DB09-47A3-858E-69CC871239AA}" type="presParOf" srcId="{AF479F51-3475-4669-98AF-5FABA60695B3}" destId="{773BA166-A398-49BD-9523-885658EEFA37}" srcOrd="1" destOrd="0" presId="urn:microsoft.com/office/officeart/2005/8/layout/orgChart1"/>
    <dgm:cxn modelId="{26CD92FC-D778-4B59-A3F7-79DA418657F9}" type="presParOf" srcId="{773BA166-A398-49BD-9523-885658EEFA37}" destId="{C9EEE8EE-7180-4468-8B01-1F4613D31FEB}" srcOrd="0" destOrd="0" presId="urn:microsoft.com/office/officeart/2005/8/layout/orgChart1"/>
    <dgm:cxn modelId="{41C37D95-1B49-4654-BFC2-A52B79F1F80A}" type="presParOf" srcId="{773BA166-A398-49BD-9523-885658EEFA37}" destId="{00D9F893-BC82-4142-B852-4A0AC2DF988B}" srcOrd="1" destOrd="0" presId="urn:microsoft.com/office/officeart/2005/8/layout/orgChart1"/>
    <dgm:cxn modelId="{33AA3AC0-C407-49AC-95D2-902836F415C4}" type="presParOf" srcId="{00D9F893-BC82-4142-B852-4A0AC2DF988B}" destId="{04871F86-4628-4D2A-99FF-4DD88457F740}" srcOrd="0" destOrd="0" presId="urn:microsoft.com/office/officeart/2005/8/layout/orgChart1"/>
    <dgm:cxn modelId="{DBDF3813-5846-412D-B168-5916188DCBDE}" type="presParOf" srcId="{04871F86-4628-4D2A-99FF-4DD88457F740}" destId="{F84A5860-E441-48F2-81B1-05FAD6B67A65}" srcOrd="0" destOrd="0" presId="urn:microsoft.com/office/officeart/2005/8/layout/orgChart1"/>
    <dgm:cxn modelId="{A6263D59-52D6-419E-9D64-7DF4775AB5F1}" type="presParOf" srcId="{04871F86-4628-4D2A-99FF-4DD88457F740}" destId="{111FAE48-BAE9-4CA5-BBAB-67A1FB9980B7}" srcOrd="1" destOrd="0" presId="urn:microsoft.com/office/officeart/2005/8/layout/orgChart1"/>
    <dgm:cxn modelId="{C656A43E-2774-4D0D-BEE0-98CB1E5EF32E}" type="presParOf" srcId="{00D9F893-BC82-4142-B852-4A0AC2DF988B}" destId="{EC54488F-DE39-4EAD-B9A7-BC710322790D}" srcOrd="1" destOrd="0" presId="urn:microsoft.com/office/officeart/2005/8/layout/orgChart1"/>
    <dgm:cxn modelId="{3555E272-83BC-4F53-B2C7-4AAD155E0BA8}" type="presParOf" srcId="{00D9F893-BC82-4142-B852-4A0AC2DF988B}" destId="{D6B055B6-6032-4060-87EE-D8A3041E419C}" srcOrd="2" destOrd="0" presId="urn:microsoft.com/office/officeart/2005/8/layout/orgChart1"/>
    <dgm:cxn modelId="{5CBDD8B5-3CF0-44D3-B791-3AF2E7235A10}" type="presParOf" srcId="{773BA166-A398-49BD-9523-885658EEFA37}" destId="{F14C6878-6BAB-4922-ABC3-5C867D9E42D4}" srcOrd="2" destOrd="0" presId="urn:microsoft.com/office/officeart/2005/8/layout/orgChart1"/>
    <dgm:cxn modelId="{B6837425-7213-4B31-80E1-565F4E5D12A5}" type="presParOf" srcId="{773BA166-A398-49BD-9523-885658EEFA37}" destId="{BFFDFB9F-75C6-4AA6-BFCF-E8D635681710}" srcOrd="3" destOrd="0" presId="urn:microsoft.com/office/officeart/2005/8/layout/orgChart1"/>
    <dgm:cxn modelId="{2DAFA4DA-38F0-4021-BE7B-2765FED16977}" type="presParOf" srcId="{BFFDFB9F-75C6-4AA6-BFCF-E8D635681710}" destId="{5183C40B-5B35-4144-96B2-C83FDDC20DB4}" srcOrd="0" destOrd="0" presId="urn:microsoft.com/office/officeart/2005/8/layout/orgChart1"/>
    <dgm:cxn modelId="{E054DEBB-C99B-4FC2-838A-4AA84CDBF445}" type="presParOf" srcId="{5183C40B-5B35-4144-96B2-C83FDDC20DB4}" destId="{85105C65-5F82-4FEA-8C09-8F31E76488D4}" srcOrd="0" destOrd="0" presId="urn:microsoft.com/office/officeart/2005/8/layout/orgChart1"/>
    <dgm:cxn modelId="{A6D769D2-B75C-4CA2-A181-EC4FF2A81899}" type="presParOf" srcId="{5183C40B-5B35-4144-96B2-C83FDDC20DB4}" destId="{87BAC88D-2F4F-421B-B5BD-C4D5C1C1A73E}" srcOrd="1" destOrd="0" presId="urn:microsoft.com/office/officeart/2005/8/layout/orgChart1"/>
    <dgm:cxn modelId="{E7F6ACBC-3B06-4C80-8F13-D89941B57BFF}" type="presParOf" srcId="{BFFDFB9F-75C6-4AA6-BFCF-E8D635681710}" destId="{9AED36CF-350E-4ADC-94A5-9D70403E5B3D}" srcOrd="1" destOrd="0" presId="urn:microsoft.com/office/officeart/2005/8/layout/orgChart1"/>
    <dgm:cxn modelId="{C9393B37-5712-4C01-9437-5A9637F8789A}" type="presParOf" srcId="{BFFDFB9F-75C6-4AA6-BFCF-E8D635681710}" destId="{D2591355-B373-4516-B108-454914FCEFB6}" srcOrd="2" destOrd="0" presId="urn:microsoft.com/office/officeart/2005/8/layout/orgChart1"/>
    <dgm:cxn modelId="{1EB8016D-53C6-4991-AD35-A61D31B7B0ED}" type="presParOf" srcId="{773BA166-A398-49BD-9523-885658EEFA37}" destId="{E5688832-7FA5-41BA-99CE-84D561CCBE59}" srcOrd="4" destOrd="0" presId="urn:microsoft.com/office/officeart/2005/8/layout/orgChart1"/>
    <dgm:cxn modelId="{3E3B247C-EF0F-4AF1-BAF6-B50D32CCF5F4}" type="presParOf" srcId="{773BA166-A398-49BD-9523-885658EEFA37}" destId="{E3ABFF88-BD1C-42F5-88A6-FB4461219BEC}" srcOrd="5" destOrd="0" presId="urn:microsoft.com/office/officeart/2005/8/layout/orgChart1"/>
    <dgm:cxn modelId="{8F6F6CAC-943A-45A1-AA2C-7A8DD79AB402}" type="presParOf" srcId="{E3ABFF88-BD1C-42F5-88A6-FB4461219BEC}" destId="{7287D56C-2FD0-4FD2-A4D0-1E35CFD159D4}" srcOrd="0" destOrd="0" presId="urn:microsoft.com/office/officeart/2005/8/layout/orgChart1"/>
    <dgm:cxn modelId="{46A433F2-39A0-47C3-8FE1-2F7C9F5ADE7A}" type="presParOf" srcId="{7287D56C-2FD0-4FD2-A4D0-1E35CFD159D4}" destId="{387075F0-3F73-4B87-A86E-E14924278D2F}" srcOrd="0" destOrd="0" presId="urn:microsoft.com/office/officeart/2005/8/layout/orgChart1"/>
    <dgm:cxn modelId="{0E733169-928C-476F-B42C-D50B7BA7AE55}" type="presParOf" srcId="{7287D56C-2FD0-4FD2-A4D0-1E35CFD159D4}" destId="{6DDEB175-DFE3-46B5-B0FC-07298521269D}" srcOrd="1" destOrd="0" presId="urn:microsoft.com/office/officeart/2005/8/layout/orgChart1"/>
    <dgm:cxn modelId="{7E88A6FA-66A6-4C07-A200-A50CB11772B3}" type="presParOf" srcId="{E3ABFF88-BD1C-42F5-88A6-FB4461219BEC}" destId="{D644AAF8-2E60-4BDA-BBC3-4F8BDB5E0644}" srcOrd="1" destOrd="0" presId="urn:microsoft.com/office/officeart/2005/8/layout/orgChart1"/>
    <dgm:cxn modelId="{B2C9C223-EF5A-4751-88FA-CED8A78EAF45}" type="presParOf" srcId="{E3ABFF88-BD1C-42F5-88A6-FB4461219BEC}" destId="{9FE2F45E-ADF8-4AC7-AE2E-2DBEE3AD5B6C}" srcOrd="2" destOrd="0" presId="urn:microsoft.com/office/officeart/2005/8/layout/orgChart1"/>
    <dgm:cxn modelId="{3066F4EE-6345-4592-8728-BFBDD89EDFA3}" type="presParOf" srcId="{773BA166-A398-49BD-9523-885658EEFA37}" destId="{CB701507-0224-4998-B33F-2C4F0ADCDCA4}" srcOrd="6" destOrd="0" presId="urn:microsoft.com/office/officeart/2005/8/layout/orgChart1"/>
    <dgm:cxn modelId="{71A3909C-4D3A-4F4D-AD19-8689E334AD69}" type="presParOf" srcId="{773BA166-A398-49BD-9523-885658EEFA37}" destId="{D7E5EFBE-0F84-4F33-81B4-D1754CCCDC1E}" srcOrd="7" destOrd="0" presId="urn:microsoft.com/office/officeart/2005/8/layout/orgChart1"/>
    <dgm:cxn modelId="{3479894A-D825-434F-9635-ECA4DE5CAF0D}" type="presParOf" srcId="{D7E5EFBE-0F84-4F33-81B4-D1754CCCDC1E}" destId="{C86CF55F-4730-4BF0-9B6A-6025A1C1FD8C}" srcOrd="0" destOrd="0" presId="urn:microsoft.com/office/officeart/2005/8/layout/orgChart1"/>
    <dgm:cxn modelId="{B420B32D-3CDB-45CE-8E3C-88F83512DA84}" type="presParOf" srcId="{C86CF55F-4730-4BF0-9B6A-6025A1C1FD8C}" destId="{EAE9F34D-FD35-4681-9E4A-02FB5841DFC5}" srcOrd="0" destOrd="0" presId="urn:microsoft.com/office/officeart/2005/8/layout/orgChart1"/>
    <dgm:cxn modelId="{9EB46281-AC2F-4510-8DF4-A75748265DCB}" type="presParOf" srcId="{C86CF55F-4730-4BF0-9B6A-6025A1C1FD8C}" destId="{FC57592D-BAF5-4A93-B689-44563A9996DF}" srcOrd="1" destOrd="0" presId="urn:microsoft.com/office/officeart/2005/8/layout/orgChart1"/>
    <dgm:cxn modelId="{38816A7A-7A35-48EF-9376-3389F13DC0E4}" type="presParOf" srcId="{D7E5EFBE-0F84-4F33-81B4-D1754CCCDC1E}" destId="{B231BD39-D1EB-40EA-BC33-0D7126237C25}" srcOrd="1" destOrd="0" presId="urn:microsoft.com/office/officeart/2005/8/layout/orgChart1"/>
    <dgm:cxn modelId="{FE434025-3614-4A58-9E28-A7A10F395F40}" type="presParOf" srcId="{D7E5EFBE-0F84-4F33-81B4-D1754CCCDC1E}" destId="{D5D4BFC2-46CB-4EAD-BE58-350E37424CDC}" srcOrd="2" destOrd="0" presId="urn:microsoft.com/office/officeart/2005/8/layout/orgChart1"/>
    <dgm:cxn modelId="{4FB1D0FC-FB83-4280-A902-8E4DDDAD3A8F}" type="presParOf" srcId="{AF479F51-3475-4669-98AF-5FABA60695B3}" destId="{60B74A88-67FC-403D-8026-912D10C8C944}" srcOrd="2" destOrd="0" presId="urn:microsoft.com/office/officeart/2005/8/layout/orgChar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96E3E4-AEC5-4898-8E40-F78BA59F33F0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446EDAD-9722-4E63-B1BD-D3DEE94BA18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rgbClr val="00B0F0"/>
          </a:solidFill>
        </a:ln>
      </dgm:spPr>
      <dgm:t>
        <a:bodyPr/>
        <a:lstStyle/>
        <a:p>
          <a:r>
            <a:rPr lang="th-TH" dirty="0" smtClean="0"/>
            <a:t>ผู้จัดการฝ่ายขาย</a:t>
          </a:r>
          <a:endParaRPr lang="th-TH" dirty="0"/>
        </a:p>
      </dgm:t>
    </dgm:pt>
    <dgm:pt modelId="{1628505A-A6D1-47DD-B508-F00A87411F14}" type="parTrans" cxnId="{7D7F1E1B-A5DD-4B2F-A183-ABD2404619A7}">
      <dgm:prSet/>
      <dgm:spPr/>
      <dgm:t>
        <a:bodyPr/>
        <a:lstStyle/>
        <a:p>
          <a:endParaRPr lang="th-TH"/>
        </a:p>
      </dgm:t>
    </dgm:pt>
    <dgm:pt modelId="{62BDB5C7-260D-4963-A7F4-540CA2F05CDE}" type="sibTrans" cxnId="{7D7F1E1B-A5DD-4B2F-A183-ABD2404619A7}">
      <dgm:prSet/>
      <dgm:spPr/>
      <dgm:t>
        <a:bodyPr/>
        <a:lstStyle/>
        <a:p>
          <a:endParaRPr lang="th-TH"/>
        </a:p>
      </dgm:t>
    </dgm:pt>
    <dgm:pt modelId="{3952E62A-1463-4F5A-AC2E-F6587B452D64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rgbClr val="00B0F0"/>
          </a:solidFill>
        </a:ln>
      </dgm:spPr>
      <dgm:t>
        <a:bodyPr/>
        <a:lstStyle/>
        <a:p>
          <a:r>
            <a:rPr lang="th-TH" dirty="0" smtClean="0"/>
            <a:t>ผู้ขายปลีก</a:t>
          </a:r>
          <a:endParaRPr lang="th-TH" dirty="0"/>
        </a:p>
      </dgm:t>
    </dgm:pt>
    <dgm:pt modelId="{8C5E374A-FF9A-4003-B538-F1432B69C64E}" type="parTrans" cxnId="{654D6CEC-34DD-49DF-9179-AF41C943370C}">
      <dgm:prSet/>
      <dgm:spPr/>
      <dgm:t>
        <a:bodyPr/>
        <a:lstStyle/>
        <a:p>
          <a:endParaRPr lang="th-TH"/>
        </a:p>
      </dgm:t>
    </dgm:pt>
    <dgm:pt modelId="{7F8A24F4-B275-4E4D-ABE1-D5876A75FDC4}" type="sibTrans" cxnId="{654D6CEC-34DD-49DF-9179-AF41C943370C}">
      <dgm:prSet/>
      <dgm:spPr/>
      <dgm:t>
        <a:bodyPr/>
        <a:lstStyle/>
        <a:p>
          <a:endParaRPr lang="th-TH"/>
        </a:p>
      </dgm:t>
    </dgm:pt>
    <dgm:pt modelId="{ACCE7AFC-C76D-4C25-889D-C49100CEDCD6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rgbClr val="00B0F0"/>
          </a:solidFill>
        </a:ln>
      </dgm:spPr>
      <dgm:t>
        <a:bodyPr/>
        <a:lstStyle/>
        <a:p>
          <a:r>
            <a:rPr lang="th-TH" dirty="0" smtClean="0"/>
            <a:t>โรงงาน</a:t>
          </a:r>
          <a:endParaRPr lang="th-TH" dirty="0"/>
        </a:p>
      </dgm:t>
    </dgm:pt>
    <dgm:pt modelId="{EBBA3B27-DC32-464B-8138-E2F8AC8BC4F7}" type="parTrans" cxnId="{09F04416-A3E2-4ABC-86BE-D6CC08EE1E09}">
      <dgm:prSet/>
      <dgm:spPr/>
      <dgm:t>
        <a:bodyPr/>
        <a:lstStyle/>
        <a:p>
          <a:endParaRPr lang="th-TH"/>
        </a:p>
      </dgm:t>
    </dgm:pt>
    <dgm:pt modelId="{A44D617B-9AFC-45B4-9033-2ABF534011CF}" type="sibTrans" cxnId="{09F04416-A3E2-4ABC-86BE-D6CC08EE1E09}">
      <dgm:prSet/>
      <dgm:spPr/>
      <dgm:t>
        <a:bodyPr/>
        <a:lstStyle/>
        <a:p>
          <a:endParaRPr lang="th-TH"/>
        </a:p>
      </dgm:t>
    </dgm:pt>
    <dgm:pt modelId="{65DA4126-7CEC-497F-8E88-FDEDA7219419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FF99"/>
        </a:solidFill>
        <a:ln>
          <a:solidFill>
            <a:srgbClr val="00B0F0"/>
          </a:solidFill>
        </a:ln>
      </dgm:spPr>
      <dgm:t>
        <a:bodyPr/>
        <a:lstStyle/>
        <a:p>
          <a:r>
            <a:rPr lang="th-TH" dirty="0" smtClean="0"/>
            <a:t>รัฐบาล</a:t>
          </a:r>
          <a:endParaRPr lang="th-TH" dirty="0"/>
        </a:p>
      </dgm:t>
    </dgm:pt>
    <dgm:pt modelId="{C211022E-8C91-4285-A99C-8769B68C66F5}" type="parTrans" cxnId="{7C41DC25-C1BA-4626-A875-2D80F898545B}">
      <dgm:prSet/>
      <dgm:spPr/>
      <dgm:t>
        <a:bodyPr/>
        <a:lstStyle/>
        <a:p>
          <a:endParaRPr lang="th-TH"/>
        </a:p>
      </dgm:t>
    </dgm:pt>
    <dgm:pt modelId="{DE47BF10-5394-457A-9A3D-9250B2C8CBB9}" type="sibTrans" cxnId="{7C41DC25-C1BA-4626-A875-2D80F898545B}">
      <dgm:prSet/>
      <dgm:spPr/>
      <dgm:t>
        <a:bodyPr/>
        <a:lstStyle/>
        <a:p>
          <a:endParaRPr lang="th-TH"/>
        </a:p>
      </dgm:t>
    </dgm:pt>
    <dgm:pt modelId="{A32FF3D8-11BF-4A17-A685-1764414CB2A8}" type="pres">
      <dgm:prSet presAssocID="{2296E3E4-AEC5-4898-8E40-F78BA59F33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F64F39-C7FA-4C69-AC2E-E4F771A20B46}" type="pres">
      <dgm:prSet presAssocID="{0446EDAD-9722-4E63-B1BD-D3DEE94BA187}" presName="hierRoot1" presStyleCnt="0">
        <dgm:presLayoutVars>
          <dgm:hierBranch val="init"/>
        </dgm:presLayoutVars>
      </dgm:prSet>
      <dgm:spPr/>
    </dgm:pt>
    <dgm:pt modelId="{EC29F68A-0B23-48A8-BBEA-C9493FE87F5B}" type="pres">
      <dgm:prSet presAssocID="{0446EDAD-9722-4E63-B1BD-D3DEE94BA187}" presName="rootComposite1" presStyleCnt="0"/>
      <dgm:spPr/>
    </dgm:pt>
    <dgm:pt modelId="{67309744-2708-481B-8EAB-F48EFEF10551}" type="pres">
      <dgm:prSet presAssocID="{0446EDAD-9722-4E63-B1BD-D3DEE94BA187}" presName="rootText1" presStyleLbl="node0" presStyleIdx="0" presStyleCnt="1" custScaleX="88027" custScaleY="65911">
        <dgm:presLayoutVars>
          <dgm:chPref val="3"/>
        </dgm:presLayoutVars>
      </dgm:prSet>
      <dgm:spPr/>
    </dgm:pt>
    <dgm:pt modelId="{C45D854C-EBDB-4B2A-8A21-4A45EAC43A67}" type="pres">
      <dgm:prSet presAssocID="{0446EDAD-9722-4E63-B1BD-D3DEE94BA187}" presName="rootConnector1" presStyleLbl="node1" presStyleIdx="0" presStyleCnt="0"/>
      <dgm:spPr/>
    </dgm:pt>
    <dgm:pt modelId="{7B160D3F-8CF6-430D-BFFF-1E20BD8D6E6F}" type="pres">
      <dgm:prSet presAssocID="{0446EDAD-9722-4E63-B1BD-D3DEE94BA187}" presName="hierChild2" presStyleCnt="0"/>
      <dgm:spPr/>
    </dgm:pt>
    <dgm:pt modelId="{90D4C609-2405-472D-B2FE-EBF010E7D4A5}" type="pres">
      <dgm:prSet presAssocID="{8C5E374A-FF9A-4003-B538-F1432B69C64E}" presName="Name37" presStyleLbl="parChTrans1D2" presStyleIdx="0" presStyleCnt="3"/>
      <dgm:spPr/>
    </dgm:pt>
    <dgm:pt modelId="{19B782F0-34D3-4661-9627-AA3C9A03DCD1}" type="pres">
      <dgm:prSet presAssocID="{3952E62A-1463-4F5A-AC2E-F6587B452D64}" presName="hierRoot2" presStyleCnt="0">
        <dgm:presLayoutVars>
          <dgm:hierBranch val="init"/>
        </dgm:presLayoutVars>
      </dgm:prSet>
      <dgm:spPr/>
    </dgm:pt>
    <dgm:pt modelId="{32101AB0-089F-4670-A1F7-37BC9B24BEB9}" type="pres">
      <dgm:prSet presAssocID="{3952E62A-1463-4F5A-AC2E-F6587B452D64}" presName="rootComposite" presStyleCnt="0"/>
      <dgm:spPr/>
    </dgm:pt>
    <dgm:pt modelId="{104911EF-0E57-4200-B806-913697D36D47}" type="pres">
      <dgm:prSet presAssocID="{3952E62A-1463-4F5A-AC2E-F6587B452D64}" presName="rootText" presStyleLbl="node2" presStyleIdx="0" presStyleCnt="3" custScaleX="88027" custScaleY="6591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677F8DF5-4203-40E8-9510-F01BF2CC8278}" type="pres">
      <dgm:prSet presAssocID="{3952E62A-1463-4F5A-AC2E-F6587B452D64}" presName="rootConnector" presStyleLbl="node2" presStyleIdx="0" presStyleCnt="3"/>
      <dgm:spPr/>
    </dgm:pt>
    <dgm:pt modelId="{94DBAEAB-5A13-40C9-B72F-D608C2E6B7C1}" type="pres">
      <dgm:prSet presAssocID="{3952E62A-1463-4F5A-AC2E-F6587B452D64}" presName="hierChild4" presStyleCnt="0"/>
      <dgm:spPr/>
    </dgm:pt>
    <dgm:pt modelId="{34C7714D-0C0B-425C-A2AB-FC85945EBCB8}" type="pres">
      <dgm:prSet presAssocID="{3952E62A-1463-4F5A-AC2E-F6587B452D64}" presName="hierChild5" presStyleCnt="0"/>
      <dgm:spPr/>
    </dgm:pt>
    <dgm:pt modelId="{7BBE7B72-710C-4666-83FE-5468D1D81727}" type="pres">
      <dgm:prSet presAssocID="{EBBA3B27-DC32-464B-8138-E2F8AC8BC4F7}" presName="Name37" presStyleLbl="parChTrans1D2" presStyleIdx="1" presStyleCnt="3"/>
      <dgm:spPr/>
    </dgm:pt>
    <dgm:pt modelId="{621A8B33-D9F4-4DC7-9E51-B6D02D52F031}" type="pres">
      <dgm:prSet presAssocID="{ACCE7AFC-C76D-4C25-889D-C49100CEDCD6}" presName="hierRoot2" presStyleCnt="0">
        <dgm:presLayoutVars>
          <dgm:hierBranch val="init"/>
        </dgm:presLayoutVars>
      </dgm:prSet>
      <dgm:spPr/>
    </dgm:pt>
    <dgm:pt modelId="{98C742E7-1BAC-42EF-BC14-04E6E9875982}" type="pres">
      <dgm:prSet presAssocID="{ACCE7AFC-C76D-4C25-889D-C49100CEDCD6}" presName="rootComposite" presStyleCnt="0"/>
      <dgm:spPr/>
    </dgm:pt>
    <dgm:pt modelId="{AD44010F-7D58-4189-AF8B-3E72D68EE45D}" type="pres">
      <dgm:prSet presAssocID="{ACCE7AFC-C76D-4C25-889D-C49100CEDCD6}" presName="rootText" presStyleLbl="node2" presStyleIdx="1" presStyleCnt="3" custScaleX="88027" custScaleY="6591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037E4F40-E062-49A1-BED2-7654EFB62E37}" type="pres">
      <dgm:prSet presAssocID="{ACCE7AFC-C76D-4C25-889D-C49100CEDCD6}" presName="rootConnector" presStyleLbl="node2" presStyleIdx="1" presStyleCnt="3"/>
      <dgm:spPr/>
    </dgm:pt>
    <dgm:pt modelId="{60C4EB98-EF92-4560-9E9C-12167F547778}" type="pres">
      <dgm:prSet presAssocID="{ACCE7AFC-C76D-4C25-889D-C49100CEDCD6}" presName="hierChild4" presStyleCnt="0"/>
      <dgm:spPr/>
    </dgm:pt>
    <dgm:pt modelId="{FA9E6B37-3502-488C-A273-92D6452D748E}" type="pres">
      <dgm:prSet presAssocID="{ACCE7AFC-C76D-4C25-889D-C49100CEDCD6}" presName="hierChild5" presStyleCnt="0"/>
      <dgm:spPr/>
    </dgm:pt>
    <dgm:pt modelId="{C21210FA-769A-4E78-9769-0FB3DBF807AD}" type="pres">
      <dgm:prSet presAssocID="{C211022E-8C91-4285-A99C-8769B68C66F5}" presName="Name37" presStyleLbl="parChTrans1D2" presStyleIdx="2" presStyleCnt="3"/>
      <dgm:spPr/>
    </dgm:pt>
    <dgm:pt modelId="{06C9E4DF-B1F6-46C8-8B72-FB27549F4366}" type="pres">
      <dgm:prSet presAssocID="{65DA4126-7CEC-497F-8E88-FDEDA7219419}" presName="hierRoot2" presStyleCnt="0">
        <dgm:presLayoutVars>
          <dgm:hierBranch val="init"/>
        </dgm:presLayoutVars>
      </dgm:prSet>
      <dgm:spPr/>
    </dgm:pt>
    <dgm:pt modelId="{602ED186-E83A-496A-848A-D61B1FA8FBA1}" type="pres">
      <dgm:prSet presAssocID="{65DA4126-7CEC-497F-8E88-FDEDA7219419}" presName="rootComposite" presStyleCnt="0"/>
      <dgm:spPr/>
    </dgm:pt>
    <dgm:pt modelId="{4786E1F6-1A3E-41B4-A064-EA25D3C782B6}" type="pres">
      <dgm:prSet presAssocID="{65DA4126-7CEC-497F-8E88-FDEDA7219419}" presName="rootText" presStyleLbl="node2" presStyleIdx="2" presStyleCnt="3" custScaleX="88027" custScaleY="6591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09298141-61F0-4EA3-AD96-2BE9176A5FBD}" type="pres">
      <dgm:prSet presAssocID="{65DA4126-7CEC-497F-8E88-FDEDA7219419}" presName="rootConnector" presStyleLbl="node2" presStyleIdx="2" presStyleCnt="3"/>
      <dgm:spPr/>
    </dgm:pt>
    <dgm:pt modelId="{1E1E061D-2EF5-4468-B11D-E4099C4AF7D2}" type="pres">
      <dgm:prSet presAssocID="{65DA4126-7CEC-497F-8E88-FDEDA7219419}" presName="hierChild4" presStyleCnt="0"/>
      <dgm:spPr/>
    </dgm:pt>
    <dgm:pt modelId="{22948D8A-3E81-4F44-BD3D-B2FB2B6BE35A}" type="pres">
      <dgm:prSet presAssocID="{65DA4126-7CEC-497F-8E88-FDEDA7219419}" presName="hierChild5" presStyleCnt="0"/>
      <dgm:spPr/>
    </dgm:pt>
    <dgm:pt modelId="{20A9B7E4-EFA3-4FBA-A239-8D4F3562172B}" type="pres">
      <dgm:prSet presAssocID="{0446EDAD-9722-4E63-B1BD-D3DEE94BA187}" presName="hierChild3" presStyleCnt="0"/>
      <dgm:spPr/>
    </dgm:pt>
  </dgm:ptLst>
  <dgm:cxnLst>
    <dgm:cxn modelId="{D0E582A1-5E27-4D4B-83DB-5BF77CD41CEA}" type="presOf" srcId="{0446EDAD-9722-4E63-B1BD-D3DEE94BA187}" destId="{67309744-2708-481B-8EAB-F48EFEF10551}" srcOrd="0" destOrd="0" presId="urn:microsoft.com/office/officeart/2005/8/layout/orgChart1"/>
    <dgm:cxn modelId="{B04E6401-70A6-4FD9-B04E-02C4D18A6938}" type="presOf" srcId="{65DA4126-7CEC-497F-8E88-FDEDA7219419}" destId="{4786E1F6-1A3E-41B4-A064-EA25D3C782B6}" srcOrd="0" destOrd="0" presId="urn:microsoft.com/office/officeart/2005/8/layout/orgChart1"/>
    <dgm:cxn modelId="{654D6CEC-34DD-49DF-9179-AF41C943370C}" srcId="{0446EDAD-9722-4E63-B1BD-D3DEE94BA187}" destId="{3952E62A-1463-4F5A-AC2E-F6587B452D64}" srcOrd="0" destOrd="0" parTransId="{8C5E374A-FF9A-4003-B538-F1432B69C64E}" sibTransId="{7F8A24F4-B275-4E4D-ABE1-D5876A75FDC4}"/>
    <dgm:cxn modelId="{373C28B7-3F08-4F7E-B00A-8B547439DD95}" type="presOf" srcId="{EBBA3B27-DC32-464B-8138-E2F8AC8BC4F7}" destId="{7BBE7B72-710C-4666-83FE-5468D1D81727}" srcOrd="0" destOrd="0" presId="urn:microsoft.com/office/officeart/2005/8/layout/orgChart1"/>
    <dgm:cxn modelId="{88CFCD45-CE82-46DD-9264-B61AA9A6C6D3}" type="presOf" srcId="{2296E3E4-AEC5-4898-8E40-F78BA59F33F0}" destId="{A32FF3D8-11BF-4A17-A685-1764414CB2A8}" srcOrd="0" destOrd="0" presId="urn:microsoft.com/office/officeart/2005/8/layout/orgChart1"/>
    <dgm:cxn modelId="{09F04416-A3E2-4ABC-86BE-D6CC08EE1E09}" srcId="{0446EDAD-9722-4E63-B1BD-D3DEE94BA187}" destId="{ACCE7AFC-C76D-4C25-889D-C49100CEDCD6}" srcOrd="1" destOrd="0" parTransId="{EBBA3B27-DC32-464B-8138-E2F8AC8BC4F7}" sibTransId="{A44D617B-9AFC-45B4-9033-2ABF534011CF}"/>
    <dgm:cxn modelId="{7C41DC25-C1BA-4626-A875-2D80F898545B}" srcId="{0446EDAD-9722-4E63-B1BD-D3DEE94BA187}" destId="{65DA4126-7CEC-497F-8E88-FDEDA7219419}" srcOrd="2" destOrd="0" parTransId="{C211022E-8C91-4285-A99C-8769B68C66F5}" sibTransId="{DE47BF10-5394-457A-9A3D-9250B2C8CBB9}"/>
    <dgm:cxn modelId="{B1513EC2-E90E-44C0-975E-8F82DEE99125}" type="presOf" srcId="{8C5E374A-FF9A-4003-B538-F1432B69C64E}" destId="{90D4C609-2405-472D-B2FE-EBF010E7D4A5}" srcOrd="0" destOrd="0" presId="urn:microsoft.com/office/officeart/2005/8/layout/orgChart1"/>
    <dgm:cxn modelId="{940C94D1-0729-490A-8F75-99ACCE4A8AF9}" type="presOf" srcId="{C211022E-8C91-4285-A99C-8769B68C66F5}" destId="{C21210FA-769A-4E78-9769-0FB3DBF807AD}" srcOrd="0" destOrd="0" presId="urn:microsoft.com/office/officeart/2005/8/layout/orgChart1"/>
    <dgm:cxn modelId="{792C29F4-303B-4B45-A97E-99B575830C32}" type="presOf" srcId="{ACCE7AFC-C76D-4C25-889D-C49100CEDCD6}" destId="{037E4F40-E062-49A1-BED2-7654EFB62E37}" srcOrd="1" destOrd="0" presId="urn:microsoft.com/office/officeart/2005/8/layout/orgChart1"/>
    <dgm:cxn modelId="{A498890B-DB2A-425F-AA0C-686A4EA6F011}" type="presOf" srcId="{65DA4126-7CEC-497F-8E88-FDEDA7219419}" destId="{09298141-61F0-4EA3-AD96-2BE9176A5FBD}" srcOrd="1" destOrd="0" presId="urn:microsoft.com/office/officeart/2005/8/layout/orgChart1"/>
    <dgm:cxn modelId="{34262513-61E5-4869-A5BF-0D46BCDCD374}" type="presOf" srcId="{3952E62A-1463-4F5A-AC2E-F6587B452D64}" destId="{677F8DF5-4203-40E8-9510-F01BF2CC8278}" srcOrd="1" destOrd="0" presId="urn:microsoft.com/office/officeart/2005/8/layout/orgChart1"/>
    <dgm:cxn modelId="{E7711ABC-CE32-4463-B056-0BDEB0BF570E}" type="presOf" srcId="{ACCE7AFC-C76D-4C25-889D-C49100CEDCD6}" destId="{AD44010F-7D58-4189-AF8B-3E72D68EE45D}" srcOrd="0" destOrd="0" presId="urn:microsoft.com/office/officeart/2005/8/layout/orgChart1"/>
    <dgm:cxn modelId="{D1D0CECA-03F7-4A4C-A09C-1AE0649F671F}" type="presOf" srcId="{3952E62A-1463-4F5A-AC2E-F6587B452D64}" destId="{104911EF-0E57-4200-B806-913697D36D47}" srcOrd="0" destOrd="0" presId="urn:microsoft.com/office/officeart/2005/8/layout/orgChart1"/>
    <dgm:cxn modelId="{AEB7F3E5-8A1C-426A-8465-FD1AA3ADC713}" type="presOf" srcId="{0446EDAD-9722-4E63-B1BD-D3DEE94BA187}" destId="{C45D854C-EBDB-4B2A-8A21-4A45EAC43A67}" srcOrd="1" destOrd="0" presId="urn:microsoft.com/office/officeart/2005/8/layout/orgChart1"/>
    <dgm:cxn modelId="{7D7F1E1B-A5DD-4B2F-A183-ABD2404619A7}" srcId="{2296E3E4-AEC5-4898-8E40-F78BA59F33F0}" destId="{0446EDAD-9722-4E63-B1BD-D3DEE94BA187}" srcOrd="0" destOrd="0" parTransId="{1628505A-A6D1-47DD-B508-F00A87411F14}" sibTransId="{62BDB5C7-260D-4963-A7F4-540CA2F05CDE}"/>
    <dgm:cxn modelId="{1ED9682F-FC37-412B-A32F-3C0E2D74D4A0}" type="presParOf" srcId="{A32FF3D8-11BF-4A17-A685-1764414CB2A8}" destId="{7FF64F39-C7FA-4C69-AC2E-E4F771A20B46}" srcOrd="0" destOrd="0" presId="urn:microsoft.com/office/officeart/2005/8/layout/orgChart1"/>
    <dgm:cxn modelId="{3D4F3564-FE0B-4803-A007-3BCABD5C3733}" type="presParOf" srcId="{7FF64F39-C7FA-4C69-AC2E-E4F771A20B46}" destId="{EC29F68A-0B23-48A8-BBEA-C9493FE87F5B}" srcOrd="0" destOrd="0" presId="urn:microsoft.com/office/officeart/2005/8/layout/orgChart1"/>
    <dgm:cxn modelId="{ED36A9E5-539B-4E0B-81CF-A618D5F2C7CA}" type="presParOf" srcId="{EC29F68A-0B23-48A8-BBEA-C9493FE87F5B}" destId="{67309744-2708-481B-8EAB-F48EFEF10551}" srcOrd="0" destOrd="0" presId="urn:microsoft.com/office/officeart/2005/8/layout/orgChart1"/>
    <dgm:cxn modelId="{93CEFA87-7D9B-4A44-A06D-CA289A13AC94}" type="presParOf" srcId="{EC29F68A-0B23-48A8-BBEA-C9493FE87F5B}" destId="{C45D854C-EBDB-4B2A-8A21-4A45EAC43A67}" srcOrd="1" destOrd="0" presId="urn:microsoft.com/office/officeart/2005/8/layout/orgChart1"/>
    <dgm:cxn modelId="{76BD97BE-454E-45D8-A9CE-2E45DAEA90E5}" type="presParOf" srcId="{7FF64F39-C7FA-4C69-AC2E-E4F771A20B46}" destId="{7B160D3F-8CF6-430D-BFFF-1E20BD8D6E6F}" srcOrd="1" destOrd="0" presId="urn:microsoft.com/office/officeart/2005/8/layout/orgChart1"/>
    <dgm:cxn modelId="{2AF72B74-1F7D-4C6C-BB1B-1133C7056210}" type="presParOf" srcId="{7B160D3F-8CF6-430D-BFFF-1E20BD8D6E6F}" destId="{90D4C609-2405-472D-B2FE-EBF010E7D4A5}" srcOrd="0" destOrd="0" presId="urn:microsoft.com/office/officeart/2005/8/layout/orgChart1"/>
    <dgm:cxn modelId="{7A53753F-3C40-4AA4-A66C-61AC2413A54C}" type="presParOf" srcId="{7B160D3F-8CF6-430D-BFFF-1E20BD8D6E6F}" destId="{19B782F0-34D3-4661-9627-AA3C9A03DCD1}" srcOrd="1" destOrd="0" presId="urn:microsoft.com/office/officeart/2005/8/layout/orgChart1"/>
    <dgm:cxn modelId="{889C75F4-07C7-48DD-B615-7E748BADD2F3}" type="presParOf" srcId="{19B782F0-34D3-4661-9627-AA3C9A03DCD1}" destId="{32101AB0-089F-4670-A1F7-37BC9B24BEB9}" srcOrd="0" destOrd="0" presId="urn:microsoft.com/office/officeart/2005/8/layout/orgChart1"/>
    <dgm:cxn modelId="{DF3907DC-193A-4DC1-91BA-2D07D687FD08}" type="presParOf" srcId="{32101AB0-089F-4670-A1F7-37BC9B24BEB9}" destId="{104911EF-0E57-4200-B806-913697D36D47}" srcOrd="0" destOrd="0" presId="urn:microsoft.com/office/officeart/2005/8/layout/orgChart1"/>
    <dgm:cxn modelId="{FFB85D64-796E-4D59-B1C1-923BDF3527EA}" type="presParOf" srcId="{32101AB0-089F-4670-A1F7-37BC9B24BEB9}" destId="{677F8DF5-4203-40E8-9510-F01BF2CC8278}" srcOrd="1" destOrd="0" presId="urn:microsoft.com/office/officeart/2005/8/layout/orgChart1"/>
    <dgm:cxn modelId="{D1F174E2-EB26-42E5-A632-9F31A161EABF}" type="presParOf" srcId="{19B782F0-34D3-4661-9627-AA3C9A03DCD1}" destId="{94DBAEAB-5A13-40C9-B72F-D608C2E6B7C1}" srcOrd="1" destOrd="0" presId="urn:microsoft.com/office/officeart/2005/8/layout/orgChart1"/>
    <dgm:cxn modelId="{C0AAA16F-2F9C-4EAD-AFC5-E91A64CC6129}" type="presParOf" srcId="{19B782F0-34D3-4661-9627-AA3C9A03DCD1}" destId="{34C7714D-0C0B-425C-A2AB-FC85945EBCB8}" srcOrd="2" destOrd="0" presId="urn:microsoft.com/office/officeart/2005/8/layout/orgChart1"/>
    <dgm:cxn modelId="{CE018630-912A-4EC2-BDDE-58E802D69693}" type="presParOf" srcId="{7B160D3F-8CF6-430D-BFFF-1E20BD8D6E6F}" destId="{7BBE7B72-710C-4666-83FE-5468D1D81727}" srcOrd="2" destOrd="0" presId="urn:microsoft.com/office/officeart/2005/8/layout/orgChart1"/>
    <dgm:cxn modelId="{D6218545-456A-4FA0-8525-1437228C2A40}" type="presParOf" srcId="{7B160D3F-8CF6-430D-BFFF-1E20BD8D6E6F}" destId="{621A8B33-D9F4-4DC7-9E51-B6D02D52F031}" srcOrd="3" destOrd="0" presId="urn:microsoft.com/office/officeart/2005/8/layout/orgChart1"/>
    <dgm:cxn modelId="{43D3D43C-1B13-4448-B801-52C73FD93F18}" type="presParOf" srcId="{621A8B33-D9F4-4DC7-9E51-B6D02D52F031}" destId="{98C742E7-1BAC-42EF-BC14-04E6E9875982}" srcOrd="0" destOrd="0" presId="urn:microsoft.com/office/officeart/2005/8/layout/orgChart1"/>
    <dgm:cxn modelId="{A8BB11D4-1494-4451-A47C-DCD3FBE76D81}" type="presParOf" srcId="{98C742E7-1BAC-42EF-BC14-04E6E9875982}" destId="{AD44010F-7D58-4189-AF8B-3E72D68EE45D}" srcOrd="0" destOrd="0" presId="urn:microsoft.com/office/officeart/2005/8/layout/orgChart1"/>
    <dgm:cxn modelId="{29F164B0-D319-47BD-98DD-1358E279529B}" type="presParOf" srcId="{98C742E7-1BAC-42EF-BC14-04E6E9875982}" destId="{037E4F40-E062-49A1-BED2-7654EFB62E37}" srcOrd="1" destOrd="0" presId="urn:microsoft.com/office/officeart/2005/8/layout/orgChart1"/>
    <dgm:cxn modelId="{D35A6341-428F-4988-AABC-69F603F44D20}" type="presParOf" srcId="{621A8B33-D9F4-4DC7-9E51-B6D02D52F031}" destId="{60C4EB98-EF92-4560-9E9C-12167F547778}" srcOrd="1" destOrd="0" presId="urn:microsoft.com/office/officeart/2005/8/layout/orgChart1"/>
    <dgm:cxn modelId="{6ED243E1-45E0-4898-B906-93A69849A58F}" type="presParOf" srcId="{621A8B33-D9F4-4DC7-9E51-B6D02D52F031}" destId="{FA9E6B37-3502-488C-A273-92D6452D748E}" srcOrd="2" destOrd="0" presId="urn:microsoft.com/office/officeart/2005/8/layout/orgChart1"/>
    <dgm:cxn modelId="{AF13E096-A6C3-47C5-8BC3-30D087DACFA0}" type="presParOf" srcId="{7B160D3F-8CF6-430D-BFFF-1E20BD8D6E6F}" destId="{C21210FA-769A-4E78-9769-0FB3DBF807AD}" srcOrd="4" destOrd="0" presId="urn:microsoft.com/office/officeart/2005/8/layout/orgChart1"/>
    <dgm:cxn modelId="{B7E74230-AD16-4512-9236-83DFF2971BF1}" type="presParOf" srcId="{7B160D3F-8CF6-430D-BFFF-1E20BD8D6E6F}" destId="{06C9E4DF-B1F6-46C8-8B72-FB27549F4366}" srcOrd="5" destOrd="0" presId="urn:microsoft.com/office/officeart/2005/8/layout/orgChart1"/>
    <dgm:cxn modelId="{BF4EAB31-F3DE-4C71-BD81-81A7B8B1CEE0}" type="presParOf" srcId="{06C9E4DF-B1F6-46C8-8B72-FB27549F4366}" destId="{602ED186-E83A-496A-848A-D61B1FA8FBA1}" srcOrd="0" destOrd="0" presId="urn:microsoft.com/office/officeart/2005/8/layout/orgChart1"/>
    <dgm:cxn modelId="{829B61CE-F83C-4B5E-AC71-1A6984346834}" type="presParOf" srcId="{602ED186-E83A-496A-848A-D61B1FA8FBA1}" destId="{4786E1F6-1A3E-41B4-A064-EA25D3C782B6}" srcOrd="0" destOrd="0" presId="urn:microsoft.com/office/officeart/2005/8/layout/orgChart1"/>
    <dgm:cxn modelId="{AEE846F3-71D6-4C6A-9FD5-6666408F29E3}" type="presParOf" srcId="{602ED186-E83A-496A-848A-D61B1FA8FBA1}" destId="{09298141-61F0-4EA3-AD96-2BE9176A5FBD}" srcOrd="1" destOrd="0" presId="urn:microsoft.com/office/officeart/2005/8/layout/orgChart1"/>
    <dgm:cxn modelId="{71B2A7C9-D193-41F0-B911-78EA894A5CFF}" type="presParOf" srcId="{06C9E4DF-B1F6-46C8-8B72-FB27549F4366}" destId="{1E1E061D-2EF5-4468-B11D-E4099C4AF7D2}" srcOrd="1" destOrd="0" presId="urn:microsoft.com/office/officeart/2005/8/layout/orgChart1"/>
    <dgm:cxn modelId="{9885DA17-64A4-410D-AE71-22C9AA23CC24}" type="presParOf" srcId="{06C9E4DF-B1F6-46C8-8B72-FB27549F4366}" destId="{22948D8A-3E81-4F44-BD3D-B2FB2B6BE35A}" srcOrd="2" destOrd="0" presId="urn:microsoft.com/office/officeart/2005/8/layout/orgChart1"/>
    <dgm:cxn modelId="{E1675643-E369-45C0-9E6C-7A2FAE8E8A75}" type="presParOf" srcId="{7FF64F39-C7FA-4C69-AC2E-E4F771A20B46}" destId="{20A9B7E4-EFA3-4FBA-A239-8D4F3562172B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CD28E-CA32-4F88-B169-B9071C68918D}" type="datetimeFigureOut">
              <a:rPr lang="th-TH" smtClean="0"/>
              <a:pPr/>
              <a:t>04/04/52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37607-EADE-4D7E-8F3B-F1F60892441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Click to edit Master text styles</a:t>
            </a:r>
          </a:p>
          <a:p>
            <a:pPr lvl="1"/>
            <a:r>
              <a:rPr lang="th-TH" noProof="0" smtClean="0"/>
              <a:t>Second level</a:t>
            </a:r>
          </a:p>
          <a:p>
            <a:pPr lvl="2"/>
            <a:r>
              <a:rPr lang="th-TH" noProof="0" smtClean="0"/>
              <a:t>Third level</a:t>
            </a:r>
          </a:p>
          <a:p>
            <a:pPr lvl="3"/>
            <a:r>
              <a:rPr lang="th-TH" noProof="0" smtClean="0"/>
              <a:t>Fourth level</a:t>
            </a:r>
          </a:p>
          <a:p>
            <a:pPr lvl="4"/>
            <a:r>
              <a:rPr lang="th-TH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4832462-71DD-4C9C-859D-48C2BC76156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9"/>
          <p:cNvSpPr>
            <a:spLocks/>
          </p:cNvSpPr>
          <p:nvPr/>
        </p:nvSpPr>
        <p:spPr bwMode="ltGray">
          <a:xfrm>
            <a:off x="-22225" y="2590800"/>
            <a:ext cx="77724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24 w 21600"/>
              <a:gd name="T1" fmla="*/ 0 h 43200"/>
              <a:gd name="T2" fmla="*/ 56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3" y="0"/>
                </a:moveTo>
                <a:cubicBezTo>
                  <a:pt x="11943" y="13"/>
                  <a:pt x="21600" y="9680"/>
                  <a:pt x="21600" y="21600"/>
                </a:cubicBezTo>
                <a:cubicBezTo>
                  <a:pt x="21600" y="33507"/>
                  <a:pt x="11963" y="43169"/>
                  <a:pt x="55" y="43199"/>
                </a:cubicBezTo>
              </a:path>
              <a:path w="21600" h="43200" stroke="0" extrusionOk="0">
                <a:moveTo>
                  <a:pt x="23" y="0"/>
                </a:moveTo>
                <a:cubicBezTo>
                  <a:pt x="11943" y="13"/>
                  <a:pt x="21600" y="9680"/>
                  <a:pt x="21600" y="21600"/>
                </a:cubicBezTo>
                <a:cubicBezTo>
                  <a:pt x="21600" y="33507"/>
                  <a:pt x="11963" y="43169"/>
                  <a:pt x="55" y="43199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4202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1371600" y="12192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2025" name="Rectangle 4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BB5F4A-CE30-430C-B59B-A7363C9C1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2FC2E-4175-4B78-B201-8F383761F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457200"/>
            <a:ext cx="20383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59626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C4DC0-DC53-456E-89A2-4BDB39097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h-TH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7B705-1486-4A13-9263-C98F32256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C0068-D16E-49D5-BF5F-63EC6FE4E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EE770-D5EE-410B-87B6-69634D201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746B3-3559-4618-AC0E-FCD66024B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CEECB-3F56-4F23-BFC5-8EFB8D2B9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97070-6DD2-4B75-9420-C352822C2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81439-0C0A-4639-9A27-FED06CD14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51940-AF50-4ADB-BFAD-BAD1F06A0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227C9-C279-4699-A2D2-7D797DA53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505200" y="0"/>
            <a:ext cx="5638800" cy="814388"/>
            <a:chOff x="1488" y="0"/>
            <a:chExt cx="4272" cy="816"/>
          </a:xfrm>
        </p:grpSpPr>
        <p:grpSp>
          <p:nvGrpSpPr>
            <p:cNvPr id="1033" name="Group 3"/>
            <p:cNvGrpSpPr>
              <a:grpSpLocks/>
            </p:cNvGrpSpPr>
            <p:nvPr userDrawn="1"/>
          </p:nvGrpSpPr>
          <p:grpSpPr bwMode="auto">
            <a:xfrm>
              <a:off x="1488" y="0"/>
              <a:ext cx="4272" cy="48"/>
              <a:chOff x="1488" y="0"/>
              <a:chExt cx="4272" cy="48"/>
            </a:xfrm>
          </p:grpSpPr>
          <p:sp>
            <p:nvSpPr>
              <p:cNvPr id="22532" name="Rectangle 4"/>
              <p:cNvSpPr>
                <a:spLocks noChangeArrowheads="1"/>
              </p:cNvSpPr>
              <p:nvPr userDrawn="1"/>
            </p:nvSpPr>
            <p:spPr bwMode="ltGray">
              <a:xfrm>
                <a:off x="3792" y="0"/>
                <a:ext cx="1968" cy="48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  <p:sp>
            <p:nvSpPr>
              <p:cNvPr id="22533" name="Rectangle 5"/>
              <p:cNvSpPr>
                <a:spLocks noChangeArrowheads="1"/>
              </p:cNvSpPr>
              <p:nvPr userDrawn="1"/>
            </p:nvSpPr>
            <p:spPr bwMode="ltGray">
              <a:xfrm>
                <a:off x="1488" y="0"/>
                <a:ext cx="2304" cy="48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folHlink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h-TH"/>
              </a:p>
            </p:txBody>
          </p:sp>
        </p:grpSp>
        <p:sp>
          <p:nvSpPr>
            <p:cNvPr id="22534" name="Rectangle 6"/>
            <p:cNvSpPr>
              <a:spLocks noChangeArrowheads="1"/>
            </p:cNvSpPr>
            <p:nvPr userDrawn="1"/>
          </p:nvSpPr>
          <p:spPr bwMode="ltGray">
            <a:xfrm>
              <a:off x="4278" y="95"/>
              <a:ext cx="1482" cy="4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ltGray">
            <a:xfrm>
              <a:off x="2544" y="95"/>
              <a:ext cx="1734" cy="4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ltGray">
            <a:xfrm>
              <a:off x="4809" y="192"/>
              <a:ext cx="951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ltGray">
            <a:xfrm>
              <a:off x="3696" y="192"/>
              <a:ext cx="1113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ltGray">
            <a:xfrm>
              <a:off x="5097" y="288"/>
              <a:ext cx="663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ltGray">
            <a:xfrm>
              <a:off x="4320" y="288"/>
              <a:ext cx="777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ltGray">
            <a:xfrm>
              <a:off x="5362" y="383"/>
              <a:ext cx="398" cy="4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ltGray">
            <a:xfrm>
              <a:off x="4896" y="383"/>
              <a:ext cx="465" cy="4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ltGray">
            <a:xfrm>
              <a:off x="5539" y="480"/>
              <a:ext cx="221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ltGray">
            <a:xfrm>
              <a:off x="5280" y="480"/>
              <a:ext cx="259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ltGray">
            <a:xfrm>
              <a:off x="5649" y="576"/>
              <a:ext cx="111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ltGray">
            <a:xfrm>
              <a:off x="5519" y="576"/>
              <a:ext cx="130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ltGray">
            <a:xfrm>
              <a:off x="5694" y="671"/>
              <a:ext cx="66" cy="4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ltGray">
            <a:xfrm>
              <a:off x="5616" y="671"/>
              <a:ext cx="78" cy="49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ltGray">
            <a:xfrm>
              <a:off x="4012" y="48"/>
              <a:ext cx="1748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ltGray">
            <a:xfrm>
              <a:off x="1968" y="48"/>
              <a:ext cx="2045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ltGray">
            <a:xfrm>
              <a:off x="4589" y="145"/>
              <a:ext cx="1171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ltGray">
            <a:xfrm>
              <a:off x="3216" y="145"/>
              <a:ext cx="1372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ltGray">
            <a:xfrm>
              <a:off x="4964" y="240"/>
              <a:ext cx="796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ltGray">
            <a:xfrm>
              <a:off x="4032" y="240"/>
              <a:ext cx="932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ltGray">
            <a:xfrm>
              <a:off x="5274" y="336"/>
              <a:ext cx="486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ltGray">
            <a:xfrm>
              <a:off x="4704" y="336"/>
              <a:ext cx="570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ltGray">
            <a:xfrm>
              <a:off x="5450" y="433"/>
              <a:ext cx="310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ltGray">
            <a:xfrm>
              <a:off x="5088" y="433"/>
              <a:ext cx="362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ltGray">
            <a:xfrm>
              <a:off x="5605" y="528"/>
              <a:ext cx="155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ltGray">
            <a:xfrm>
              <a:off x="5424" y="528"/>
              <a:ext cx="180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ltGray">
            <a:xfrm>
              <a:off x="5672" y="624"/>
              <a:ext cx="88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ltGray">
            <a:xfrm>
              <a:off x="5568" y="624"/>
              <a:ext cx="105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ltGray">
            <a:xfrm>
              <a:off x="5716" y="721"/>
              <a:ext cx="44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63" name="Rectangle 35"/>
            <p:cNvSpPr>
              <a:spLocks noChangeArrowheads="1"/>
            </p:cNvSpPr>
            <p:nvPr userDrawn="1"/>
          </p:nvSpPr>
          <p:spPr bwMode="ltGray">
            <a:xfrm>
              <a:off x="5664" y="721"/>
              <a:ext cx="52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64" name="Rectangle 36"/>
            <p:cNvSpPr>
              <a:spLocks noChangeArrowheads="1"/>
            </p:cNvSpPr>
            <p:nvPr userDrawn="1"/>
          </p:nvSpPr>
          <p:spPr bwMode="ltGray">
            <a:xfrm>
              <a:off x="5738" y="768"/>
              <a:ext cx="22" cy="4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22565" name="Rectangle 37"/>
            <p:cNvSpPr>
              <a:spLocks noChangeArrowheads="1"/>
            </p:cNvSpPr>
            <p:nvPr userDrawn="1"/>
          </p:nvSpPr>
          <p:spPr bwMode="ltGray">
            <a:xfrm>
              <a:off x="5712" y="768"/>
              <a:ext cx="26" cy="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22571" name="Arc 43"/>
          <p:cNvSpPr>
            <a:spLocks/>
          </p:cNvSpPr>
          <p:nvPr/>
        </p:nvSpPr>
        <p:spPr bwMode="hidden">
          <a:xfrm>
            <a:off x="0" y="1371600"/>
            <a:ext cx="4114800" cy="5318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24 w 21600"/>
              <a:gd name="T1" fmla="*/ 0 h 43200"/>
              <a:gd name="T2" fmla="*/ 56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3" y="0"/>
                </a:moveTo>
                <a:cubicBezTo>
                  <a:pt x="11943" y="13"/>
                  <a:pt x="21600" y="9680"/>
                  <a:pt x="21600" y="21600"/>
                </a:cubicBezTo>
                <a:cubicBezTo>
                  <a:pt x="21600" y="33507"/>
                  <a:pt x="11963" y="43169"/>
                  <a:pt x="55" y="43199"/>
                </a:cubicBezTo>
              </a:path>
              <a:path w="21600" h="43200" stroke="0" extrusionOk="0">
                <a:moveTo>
                  <a:pt x="23" y="0"/>
                </a:moveTo>
                <a:cubicBezTo>
                  <a:pt x="11943" y="13"/>
                  <a:pt x="21600" y="9680"/>
                  <a:pt x="21600" y="21600"/>
                </a:cubicBezTo>
                <a:cubicBezTo>
                  <a:pt x="21600" y="33507"/>
                  <a:pt x="11963" y="43169"/>
                  <a:pt x="55" y="43199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/>
          </a:p>
        </p:txBody>
      </p:sp>
      <p:sp>
        <p:nvSpPr>
          <p:cNvPr id="1028" name="Rectangle 38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6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6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7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 smtClean="0"/>
            </a:lvl1pPr>
          </a:lstStyle>
          <a:p>
            <a:pPr>
              <a:defRPr/>
            </a:pPr>
            <a:fld id="{A8DD8FB4-3BB2-40E6-B108-1B2BD811D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9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EC8777-2A70-4386-A7C7-D9A17C9D48AC}" type="slidenum">
              <a:rPr lang="en-US"/>
              <a:pPr/>
              <a:t>1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532063" y="500063"/>
            <a:ext cx="3754437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15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ngsana New" pitchFamily="18" charset="-34"/>
              </a:rPr>
              <a:t>บทที่ 2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730625"/>
            <a:ext cx="7970838" cy="2362200"/>
          </a:xfrm>
        </p:spPr>
        <p:txBody>
          <a:bodyPr/>
          <a:lstStyle/>
          <a:p>
            <a:pPr algn="ctr">
              <a:defRPr/>
            </a:pPr>
            <a:r>
              <a:rPr lang="th-TH" sz="6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ngsana New" pitchFamily="18" charset="-34"/>
              </a:rPr>
              <a:t>ผู้บริหารและหน้าที่ของผู้บริหาร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2B993C-A423-4683-8237-BE4270B1F1ED}" type="slidenum">
              <a:rPr lang="en-US"/>
              <a:pPr/>
              <a:t>10</a:t>
            </a:fld>
            <a:endParaRPr lang="en-US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ขั้นตอนพื้นฐานในการวางแผน</a:t>
            </a:r>
          </a:p>
        </p:txBody>
      </p:sp>
      <p:grpSp>
        <p:nvGrpSpPr>
          <p:cNvPr id="11268" name="Group 23"/>
          <p:cNvGrpSpPr>
            <a:grpSpLocks/>
          </p:cNvGrpSpPr>
          <p:nvPr/>
        </p:nvGrpSpPr>
        <p:grpSpPr bwMode="auto">
          <a:xfrm>
            <a:off x="468313" y="1989138"/>
            <a:ext cx="8207375" cy="4608512"/>
            <a:chOff x="295" y="1253"/>
            <a:chExt cx="5170" cy="2903"/>
          </a:xfrm>
        </p:grpSpPr>
        <p:sp>
          <p:nvSpPr>
            <p:cNvPr id="11269" name="Line 19"/>
            <p:cNvSpPr>
              <a:spLocks noChangeShapeType="1"/>
            </p:cNvSpPr>
            <p:nvPr/>
          </p:nvSpPr>
          <p:spPr bwMode="auto">
            <a:xfrm>
              <a:off x="5012" y="1888"/>
              <a:ext cx="0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70" name="Line 20"/>
            <p:cNvSpPr>
              <a:spLocks noChangeShapeType="1"/>
            </p:cNvSpPr>
            <p:nvPr/>
          </p:nvSpPr>
          <p:spPr bwMode="auto">
            <a:xfrm>
              <a:off x="3651" y="1888"/>
              <a:ext cx="0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71" name="Line 22"/>
            <p:cNvSpPr>
              <a:spLocks noChangeShapeType="1"/>
            </p:cNvSpPr>
            <p:nvPr/>
          </p:nvSpPr>
          <p:spPr bwMode="auto">
            <a:xfrm>
              <a:off x="2835" y="2750"/>
              <a:ext cx="0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72" name="Line 18"/>
            <p:cNvSpPr>
              <a:spLocks noChangeShapeType="1"/>
            </p:cNvSpPr>
            <p:nvPr/>
          </p:nvSpPr>
          <p:spPr bwMode="auto">
            <a:xfrm>
              <a:off x="2109" y="1888"/>
              <a:ext cx="0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73" name="Line 17"/>
            <p:cNvSpPr>
              <a:spLocks noChangeShapeType="1"/>
            </p:cNvSpPr>
            <p:nvPr/>
          </p:nvSpPr>
          <p:spPr bwMode="auto">
            <a:xfrm>
              <a:off x="748" y="1883"/>
              <a:ext cx="0" cy="8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74" name="Rectangle 5"/>
            <p:cNvSpPr>
              <a:spLocks noChangeArrowheads="1"/>
            </p:cNvSpPr>
            <p:nvPr/>
          </p:nvSpPr>
          <p:spPr bwMode="auto">
            <a:xfrm>
              <a:off x="3696" y="1253"/>
              <a:ext cx="1180" cy="454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h-TH" sz="3600">
                  <a:solidFill>
                    <a:schemeClr val="bg2"/>
                  </a:solidFill>
                  <a:cs typeface="Angsana New" pitchFamily="18" charset="-34"/>
                </a:rPr>
                <a:t>ปัจจัยภายนอก</a:t>
              </a:r>
            </a:p>
          </p:txBody>
        </p:sp>
        <p:sp>
          <p:nvSpPr>
            <p:cNvPr id="11275" name="Rectangle 6"/>
            <p:cNvSpPr>
              <a:spLocks noChangeArrowheads="1"/>
            </p:cNvSpPr>
            <p:nvPr/>
          </p:nvSpPr>
          <p:spPr bwMode="auto">
            <a:xfrm>
              <a:off x="839" y="1253"/>
              <a:ext cx="1180" cy="454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h-TH" sz="3600">
                  <a:solidFill>
                    <a:schemeClr val="bg2"/>
                  </a:solidFill>
                  <a:cs typeface="Angsana New" pitchFamily="18" charset="-34"/>
                </a:rPr>
                <a:t>ปัจจัยภายใน</a:t>
              </a:r>
            </a:p>
          </p:txBody>
        </p:sp>
        <p:sp>
          <p:nvSpPr>
            <p:cNvPr id="11276" name="Rectangle 7"/>
            <p:cNvSpPr>
              <a:spLocks noChangeArrowheads="1"/>
            </p:cNvSpPr>
            <p:nvPr/>
          </p:nvSpPr>
          <p:spPr bwMode="auto">
            <a:xfrm>
              <a:off x="295" y="2115"/>
              <a:ext cx="907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h-TH" sz="3600">
                  <a:solidFill>
                    <a:schemeClr val="bg2"/>
                  </a:solidFill>
                  <a:cs typeface="Angsana New" pitchFamily="18" charset="-34"/>
                </a:rPr>
                <a:t>จุดแข็ง</a:t>
              </a:r>
            </a:p>
          </p:txBody>
        </p:sp>
        <p:sp>
          <p:nvSpPr>
            <p:cNvPr id="11277" name="Rectangle 8"/>
            <p:cNvSpPr>
              <a:spLocks noChangeArrowheads="1"/>
            </p:cNvSpPr>
            <p:nvPr/>
          </p:nvSpPr>
          <p:spPr bwMode="auto">
            <a:xfrm>
              <a:off x="3198" y="2115"/>
              <a:ext cx="907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h-TH" sz="3600">
                  <a:solidFill>
                    <a:schemeClr val="bg2"/>
                  </a:solidFill>
                  <a:cs typeface="Angsana New" pitchFamily="18" charset="-34"/>
                </a:rPr>
                <a:t>โอกาส</a:t>
              </a:r>
            </a:p>
          </p:txBody>
        </p:sp>
        <p:sp>
          <p:nvSpPr>
            <p:cNvPr id="11278" name="Rectangle 9"/>
            <p:cNvSpPr>
              <a:spLocks noChangeArrowheads="1"/>
            </p:cNvSpPr>
            <p:nvPr/>
          </p:nvSpPr>
          <p:spPr bwMode="auto">
            <a:xfrm>
              <a:off x="1635" y="2115"/>
              <a:ext cx="907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h-TH" sz="3600">
                  <a:solidFill>
                    <a:schemeClr val="bg2"/>
                  </a:solidFill>
                  <a:cs typeface="Angsana New" pitchFamily="18" charset="-34"/>
                </a:rPr>
                <a:t>จุดอ่อน</a:t>
              </a:r>
            </a:p>
          </p:txBody>
        </p:sp>
        <p:sp>
          <p:nvSpPr>
            <p:cNvPr id="11279" name="Rectangle 10"/>
            <p:cNvSpPr>
              <a:spLocks noChangeArrowheads="1"/>
            </p:cNvSpPr>
            <p:nvPr/>
          </p:nvSpPr>
          <p:spPr bwMode="auto">
            <a:xfrm>
              <a:off x="4558" y="2115"/>
              <a:ext cx="907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h-TH" sz="3600">
                  <a:solidFill>
                    <a:schemeClr val="bg2"/>
                  </a:solidFill>
                  <a:cs typeface="Angsana New" pitchFamily="18" charset="-34"/>
                </a:rPr>
                <a:t>อุปสรรค</a:t>
              </a:r>
            </a:p>
          </p:txBody>
        </p:sp>
        <p:sp>
          <p:nvSpPr>
            <p:cNvPr id="11280" name="Rectangle 11"/>
            <p:cNvSpPr>
              <a:spLocks noChangeArrowheads="1"/>
            </p:cNvSpPr>
            <p:nvPr/>
          </p:nvSpPr>
          <p:spPr bwMode="auto">
            <a:xfrm>
              <a:off x="2245" y="2976"/>
              <a:ext cx="1180" cy="454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h-TH" sz="3600">
                  <a:solidFill>
                    <a:schemeClr val="bg2"/>
                  </a:solidFill>
                  <a:cs typeface="Angsana New" pitchFamily="18" charset="-34"/>
                </a:rPr>
                <a:t>วัตถุประสงค์</a:t>
              </a:r>
            </a:p>
          </p:txBody>
        </p:sp>
        <p:sp>
          <p:nvSpPr>
            <p:cNvPr id="11281" name="Rectangle 12"/>
            <p:cNvSpPr>
              <a:spLocks noChangeArrowheads="1"/>
            </p:cNvSpPr>
            <p:nvPr/>
          </p:nvSpPr>
          <p:spPr bwMode="auto">
            <a:xfrm>
              <a:off x="2244" y="3702"/>
              <a:ext cx="1180" cy="45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600">
                  <a:solidFill>
                    <a:schemeClr val="bg2"/>
                  </a:solidFill>
                  <a:cs typeface="Angsana New" pitchFamily="18" charset="-34"/>
                </a:rPr>
                <a:t>โครงการ</a:t>
              </a:r>
            </a:p>
          </p:txBody>
        </p:sp>
        <p:sp>
          <p:nvSpPr>
            <p:cNvPr id="11282" name="Line 13"/>
            <p:cNvSpPr>
              <a:spLocks noChangeShapeType="1"/>
            </p:cNvSpPr>
            <p:nvPr/>
          </p:nvSpPr>
          <p:spPr bwMode="auto">
            <a:xfrm>
              <a:off x="1429" y="1706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83" name="Line 14"/>
            <p:cNvSpPr>
              <a:spLocks noChangeShapeType="1"/>
            </p:cNvSpPr>
            <p:nvPr/>
          </p:nvSpPr>
          <p:spPr bwMode="auto">
            <a:xfrm>
              <a:off x="4332" y="1706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84" name="Line 15"/>
            <p:cNvSpPr>
              <a:spLocks noChangeShapeType="1"/>
            </p:cNvSpPr>
            <p:nvPr/>
          </p:nvSpPr>
          <p:spPr bwMode="auto">
            <a:xfrm>
              <a:off x="748" y="1888"/>
              <a:ext cx="13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85" name="Line 16"/>
            <p:cNvSpPr>
              <a:spLocks noChangeShapeType="1"/>
            </p:cNvSpPr>
            <p:nvPr/>
          </p:nvSpPr>
          <p:spPr bwMode="auto">
            <a:xfrm>
              <a:off x="3651" y="1888"/>
              <a:ext cx="13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1286" name="Line 21"/>
            <p:cNvSpPr>
              <a:spLocks noChangeShapeType="1"/>
            </p:cNvSpPr>
            <p:nvPr/>
          </p:nvSpPr>
          <p:spPr bwMode="auto">
            <a:xfrm>
              <a:off x="748" y="2750"/>
              <a:ext cx="4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ตัวอย่างแผนการปรับปรุงคุณภาพผลผลิต</a:t>
            </a:r>
            <a:endParaRPr lang="th-TH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วัตถุประสงค์ ... เพื่อให้คุณภาพของผลผลิตดีขึ้น</a:t>
            </a:r>
          </a:p>
          <a:p>
            <a:r>
              <a:rPr lang="th-TH" dirty="0" smtClean="0"/>
              <a:t>เป้าหมาย ...    ลดเปอร์เซ็นการเกิดของเสียให้เหลือเพียง </a:t>
            </a:r>
            <a:r>
              <a:rPr lang="th-TH" sz="2000" dirty="0" smtClean="0"/>
              <a:t>5%</a:t>
            </a:r>
            <a:r>
              <a:rPr lang="en-US" sz="2000" dirty="0" smtClean="0"/>
              <a:t> </a:t>
            </a:r>
            <a:endParaRPr lang="th-TH" sz="2000" dirty="0" smtClean="0"/>
          </a:p>
          <a:p>
            <a:pPr>
              <a:buNone/>
            </a:pPr>
            <a:r>
              <a:rPr lang="th-TH" sz="2000" dirty="0" smtClean="0"/>
              <a:t>	                          </a:t>
            </a:r>
            <a:r>
              <a:rPr lang="th-TH" dirty="0" smtClean="0"/>
              <a:t>ในระยะเวลา </a:t>
            </a:r>
            <a:r>
              <a:rPr lang="th-TH" sz="2000" dirty="0" smtClean="0"/>
              <a:t>3 </a:t>
            </a:r>
            <a:r>
              <a:rPr lang="th-TH" dirty="0" smtClean="0"/>
              <a:t>เดือน</a:t>
            </a:r>
          </a:p>
          <a:p>
            <a:r>
              <a:rPr lang="th-TH" dirty="0" smtClean="0"/>
              <a:t>แผนงาน    </a:t>
            </a:r>
            <a:r>
              <a:rPr lang="th-TH" sz="2000" dirty="0" smtClean="0"/>
              <a:t>1.  </a:t>
            </a:r>
            <a:r>
              <a:rPr lang="th-TH" dirty="0" smtClean="0"/>
              <a:t>ปรับปรุงวิธีการทำงาน </a:t>
            </a:r>
          </a:p>
          <a:p>
            <a:pPr>
              <a:buNone/>
            </a:pPr>
            <a:r>
              <a:rPr lang="th-TH" dirty="0" smtClean="0"/>
              <a:t>              </a:t>
            </a:r>
            <a:r>
              <a:rPr lang="th-TH" sz="2000" dirty="0" smtClean="0"/>
              <a:t>2.  </a:t>
            </a:r>
            <a:r>
              <a:rPr lang="th-TH" dirty="0" smtClean="0"/>
              <a:t>ปรับปรุงสภาพแวดล้อมในการทำงาน ...</a:t>
            </a:r>
          </a:p>
          <a:p>
            <a:r>
              <a:rPr lang="th-TH" dirty="0" smtClean="0"/>
              <a:t>ส่วนประกอบของโครงงาน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dirty="0" smtClean="0"/>
              <a:t>ชื่อโครงการ</a:t>
            </a:r>
          </a:p>
          <a:p>
            <a:pPr marL="971550" lvl="1" indent="-514350">
              <a:buFont typeface="+mj-lt"/>
              <a:buAutoNum type="arabicParenR"/>
            </a:pPr>
            <a:r>
              <a:rPr lang="th-TH" dirty="0" smtClean="0"/>
              <a:t>ชื่อหน่วยงานที่รับผิดชอบ ...</a:t>
            </a: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97070-6DD2-4B75-9420-C352822C2A6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Gantt  Chart</a:t>
            </a:r>
            <a:endParaRPr lang="th-TH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7" cy="359187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10343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  <a:gridCol w="2775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M/C</a:t>
                      </a:r>
                      <a:endParaRPr lang="th-TH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จันทร์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อังคาร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พุธ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พฤหัส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ศุกร์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เสาร์</a:t>
                      </a:r>
                      <a:endParaRPr lang="th-TH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8291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h-TH" sz="18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/>
                        <a:t>#  12</a:t>
                      </a:r>
                      <a:endParaRPr lang="th-TH" sz="18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h-TH" sz="18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 16</a:t>
                      </a:r>
                      <a:endParaRPr lang="th-TH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h-TH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 18</a:t>
                      </a:r>
                      <a:endParaRPr lang="th-TH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th-TH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 14</a:t>
                      </a:r>
                      <a:endParaRPr lang="th-TH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h-TH" sz="1400" kern="1200" dirty="0">
                        <a:solidFill>
                          <a:srgbClr val="FF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M/C</a:t>
                      </a:r>
                      <a:r>
                        <a:rPr lang="en-US" sz="2400" baseline="0" dirty="0" smtClean="0"/>
                        <a:t> 1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# 19</a:t>
                      </a:r>
                      <a:endParaRPr lang="th-TH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# 87</a:t>
                      </a:r>
                      <a:endParaRPr lang="th-TH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M/C 2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0104" y="5949265"/>
            <a:ext cx="4150495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th-TH" sz="2400" dirty="0" smtClean="0"/>
              <a:t>หมายเหตุ  </a:t>
            </a:r>
            <a:r>
              <a:rPr lang="en-US" sz="2400" dirty="0" smtClean="0"/>
              <a:t># </a:t>
            </a:r>
            <a:r>
              <a:rPr lang="th-TH" sz="2400" dirty="0" smtClean="0"/>
              <a:t> หมายเลขผลิตภัณฑ์</a:t>
            </a:r>
            <a:endParaRPr lang="th-TH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7D1E9C-94BA-4AD7-A86D-A6FA137E1E87}" type="slidenum">
              <a:rPr lang="en-US"/>
              <a:pPr/>
              <a:t>13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การจัดการองค์กร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(Organizing)</a:t>
            </a:r>
            <a:endParaRPr lang="th-TH" b="1" dirty="0" smtClean="0">
              <a:solidFill>
                <a:srgbClr val="99FF99"/>
              </a:solidFill>
              <a:cs typeface="Angsana New" pitchFamily="18" charset="-34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>
              <a:lnSpc>
                <a:spcPct val="90000"/>
              </a:lnSpc>
            </a:pPr>
            <a:r>
              <a:rPr lang="th-TH" sz="4000" dirty="0" smtClean="0">
                <a:cs typeface="Angsana New" pitchFamily="18" charset="-34"/>
              </a:rPr>
              <a:t>ความสัมพันธ์ของบุคคลต่างๆภายในองค์กรอย่างเป็นทางการ</a:t>
            </a:r>
          </a:p>
          <a:p>
            <a:pPr algn="thaiDist">
              <a:lnSpc>
                <a:spcPct val="90000"/>
              </a:lnSpc>
            </a:pPr>
            <a:r>
              <a:rPr lang="th-TH" sz="4000" dirty="0" smtClean="0">
                <a:cs typeface="Angsana New" pitchFamily="18" charset="-34"/>
              </a:rPr>
              <a:t>แบ่งเป็นหน่วยงานย่อยต่างๆ</a:t>
            </a:r>
          </a:p>
          <a:p>
            <a:pPr algn="thaiDist">
              <a:lnSpc>
                <a:spcPct val="90000"/>
              </a:lnSpc>
            </a:pPr>
            <a:r>
              <a:rPr lang="th-TH" sz="4000" dirty="0" smtClean="0">
                <a:cs typeface="Angsana New" pitchFamily="18" charset="-34"/>
              </a:rPr>
              <a:t>กำหนดอำนาจหน้าที่ความรับผิดชอบชัดเจน</a:t>
            </a:r>
          </a:p>
          <a:p>
            <a:pPr algn="thaiDist">
              <a:lnSpc>
                <a:spcPct val="90000"/>
              </a:lnSpc>
            </a:pPr>
            <a:r>
              <a:rPr lang="th-TH" sz="4000" dirty="0" smtClean="0">
                <a:cs typeface="Angsana New" pitchFamily="18" charset="-34"/>
              </a:rPr>
              <a:t>“</a:t>
            </a:r>
            <a:r>
              <a:rPr lang="th-TH" sz="4000" dirty="0" smtClean="0">
                <a:solidFill>
                  <a:srgbClr val="FFFF00"/>
                </a:solidFill>
                <a:cs typeface="Angsana New" pitchFamily="18" charset="-34"/>
              </a:rPr>
              <a:t>องค์กรหรือองค์การ คือ กลุ่มของบุคคลหลายๆ คน ที่มาทำกิจกรรมร่วมกัน เพื่อให้บรรลุเป้าหมายที่ตั้งไว้</a:t>
            </a:r>
            <a:r>
              <a:rPr lang="th-TH" sz="4000" dirty="0" smtClean="0">
                <a:cs typeface="Angsana New" pitchFamily="18" charset="-34"/>
              </a:rPr>
              <a:t>”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7D1E9C-94BA-4AD7-A86D-A6FA137E1E87}" type="slidenum">
              <a:rPr lang="en-US"/>
              <a:pPr/>
              <a:t>14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การจัดการองค์กร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(Organizing)</a:t>
            </a:r>
            <a:endParaRPr lang="th-TH" b="1" dirty="0" smtClean="0">
              <a:solidFill>
                <a:srgbClr val="99FF99"/>
              </a:solidFill>
              <a:cs typeface="Angsana New" pitchFamily="18" charset="-34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>
              <a:lnSpc>
                <a:spcPct val="90000"/>
              </a:lnSpc>
            </a:pPr>
            <a:r>
              <a:rPr lang="th-TH" sz="3600" dirty="0" smtClean="0">
                <a:cs typeface="Angsana New" pitchFamily="18" charset="-34"/>
              </a:rPr>
              <a:t>ความสัมพันธ์ระหว่างบุคคลต่างๆ</a:t>
            </a:r>
          </a:p>
          <a:p>
            <a:pPr lvl="1" algn="thaiDist">
              <a:lnSpc>
                <a:spcPct val="90000"/>
              </a:lnSpc>
            </a:pPr>
            <a:r>
              <a:rPr lang="th-TH" sz="3200" dirty="0" smtClean="0">
                <a:cs typeface="Angsana New" pitchFamily="18" charset="-34"/>
              </a:rPr>
              <a:t>โครงสร้างองค์กร </a:t>
            </a:r>
            <a:r>
              <a:rPr lang="en-US" sz="2400" dirty="0" smtClean="0">
                <a:cs typeface="Angsana New" pitchFamily="18" charset="-34"/>
              </a:rPr>
              <a:t>(Organization  Structure)  </a:t>
            </a:r>
            <a:r>
              <a:rPr lang="th-TH" sz="3200" dirty="0" smtClean="0">
                <a:cs typeface="Angsana New" pitchFamily="18" charset="-34"/>
              </a:rPr>
              <a:t>หรือ</a:t>
            </a:r>
            <a:endParaRPr lang="en-US" sz="2400" dirty="0" smtClean="0">
              <a:cs typeface="Angsana New" pitchFamily="18" charset="-34"/>
            </a:endParaRPr>
          </a:p>
          <a:p>
            <a:pPr lvl="1" algn="thaiDist">
              <a:lnSpc>
                <a:spcPct val="90000"/>
              </a:lnSpc>
            </a:pPr>
            <a:r>
              <a:rPr lang="th-TH" sz="3200" dirty="0" smtClean="0">
                <a:cs typeface="Angsana New" pitchFamily="18" charset="-34"/>
              </a:rPr>
              <a:t> แผนภูมิขององค์กร </a:t>
            </a:r>
            <a:r>
              <a:rPr lang="en-US" sz="2400" dirty="0" smtClean="0">
                <a:cs typeface="Angsana New" pitchFamily="18" charset="-34"/>
              </a:rPr>
              <a:t>(Organization  Chart)</a:t>
            </a:r>
            <a:endParaRPr lang="th-TH" sz="2400" dirty="0" smtClean="0">
              <a:cs typeface="Angsana New" pitchFamily="18" charset="-34"/>
            </a:endParaRPr>
          </a:p>
          <a:p>
            <a:pPr algn="thaiDist">
              <a:lnSpc>
                <a:spcPct val="90000"/>
              </a:lnSpc>
            </a:pPr>
            <a:r>
              <a:rPr lang="th-TH" sz="3600" dirty="0" smtClean="0">
                <a:cs typeface="Angsana New" pitchFamily="18" charset="-34"/>
              </a:rPr>
              <a:t>การจัดองค์กร </a:t>
            </a:r>
            <a:r>
              <a:rPr lang="en-US" sz="3600" dirty="0" smtClean="0">
                <a:solidFill>
                  <a:srgbClr val="FFFF99"/>
                </a:solidFill>
                <a:cs typeface="Angsana New" pitchFamily="18" charset="-34"/>
              </a:rPr>
              <a:t>::: </a:t>
            </a:r>
            <a:r>
              <a:rPr lang="th-TH" sz="3600" dirty="0" smtClean="0">
                <a:solidFill>
                  <a:srgbClr val="FFFF99"/>
                </a:solidFill>
                <a:cs typeface="Angsana New" pitchFamily="18" charset="-34"/>
              </a:rPr>
              <a:t>การจัดความสัมพันธ์ระหว่างส่วนต่างๆ คือ ตัวบุคคล และหน้าที่การงาน เพื่อทำให้เกิดการทำงานที่มีประสิทธิภาพและสามารถบรรลุเป้าหมายได้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1538" y="5500702"/>
            <a:ext cx="7428637" cy="6955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th-TH" sz="2800" b="1" dirty="0" smtClean="0">
                <a:solidFill>
                  <a:srgbClr val="66FF66"/>
                </a:solidFill>
              </a:rPr>
              <a:t>การจัดองค์กร ต้องมีแผนภูมิขององค์กรด้วยเสมอ</a:t>
            </a:r>
            <a:endParaRPr lang="en-US" sz="2800" b="1" dirty="0">
              <a:solidFill>
                <a:srgbClr val="66FF66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F8ACE1-0F0C-4F17-8BA3-EBE85B9EB93D}" type="slidenum">
              <a:rPr lang="en-US"/>
              <a:pPr/>
              <a:t>15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ตัวอย่างแผนภูมิขององค์กร</a:t>
            </a:r>
          </a:p>
        </p:txBody>
      </p:sp>
      <p:grpSp>
        <p:nvGrpSpPr>
          <p:cNvPr id="13316" name="Group 19"/>
          <p:cNvGrpSpPr>
            <a:grpSpLocks/>
          </p:cNvGrpSpPr>
          <p:nvPr/>
        </p:nvGrpSpPr>
        <p:grpSpPr bwMode="auto">
          <a:xfrm>
            <a:off x="995363" y="2036763"/>
            <a:ext cx="7321550" cy="3984625"/>
            <a:chOff x="355" y="1117"/>
            <a:chExt cx="4612" cy="2510"/>
          </a:xfrm>
        </p:grpSpPr>
        <p:sp>
          <p:nvSpPr>
            <p:cNvPr id="13317" name="Line 12"/>
            <p:cNvSpPr>
              <a:spLocks noChangeShapeType="1"/>
            </p:cNvSpPr>
            <p:nvPr/>
          </p:nvSpPr>
          <p:spPr bwMode="auto">
            <a:xfrm>
              <a:off x="2653" y="1525"/>
              <a:ext cx="0" cy="1361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3318" name="Rectangle 4"/>
            <p:cNvSpPr>
              <a:spLocks noChangeArrowheads="1"/>
            </p:cNvSpPr>
            <p:nvPr/>
          </p:nvSpPr>
          <p:spPr bwMode="auto">
            <a:xfrm>
              <a:off x="1902" y="1117"/>
              <a:ext cx="1497" cy="49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3200">
                  <a:solidFill>
                    <a:schemeClr val="bg2"/>
                  </a:solidFill>
                </a:rPr>
                <a:t>President</a:t>
              </a:r>
              <a:endParaRPr lang="th-TH" sz="3200">
                <a:solidFill>
                  <a:schemeClr val="bg2"/>
                </a:solidFill>
              </a:endParaRPr>
            </a:p>
          </p:txBody>
        </p:sp>
        <p:sp>
          <p:nvSpPr>
            <p:cNvPr id="13319" name="Rectangle 5"/>
            <p:cNvSpPr>
              <a:spLocks noChangeArrowheads="1"/>
            </p:cNvSpPr>
            <p:nvPr/>
          </p:nvSpPr>
          <p:spPr bwMode="auto">
            <a:xfrm>
              <a:off x="355" y="2160"/>
              <a:ext cx="1225" cy="499"/>
            </a:xfrm>
            <a:prstGeom prst="rect">
              <a:avLst/>
            </a:prstGeom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chemeClr val="bg2"/>
                  </a:solidFill>
                  <a:cs typeface="Angsana New" pitchFamily="18" charset="-34"/>
                </a:rPr>
                <a:t>Sales</a:t>
              </a:r>
            </a:p>
            <a:p>
              <a:pPr algn="ctr"/>
              <a:r>
                <a:rPr lang="en-US" sz="2400" dirty="0">
                  <a:solidFill>
                    <a:schemeClr val="bg2"/>
                  </a:solidFill>
                  <a:cs typeface="Angsana New" pitchFamily="18" charset="-34"/>
                </a:rPr>
                <a:t>Manager</a:t>
              </a:r>
              <a:endParaRPr lang="th-TH" sz="2400" dirty="0">
                <a:solidFill>
                  <a:schemeClr val="bg2"/>
                </a:solidFill>
                <a:cs typeface="Angsana New" pitchFamily="18" charset="-34"/>
              </a:endParaRPr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2033" y="2160"/>
              <a:ext cx="1225" cy="499"/>
            </a:xfrm>
            <a:prstGeom prst="rect">
              <a:avLst/>
            </a:prstGeom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2"/>
                  </a:solidFill>
                  <a:cs typeface="Angsana New" pitchFamily="18" charset="-34"/>
                </a:rPr>
                <a:t>Plant</a:t>
              </a:r>
            </a:p>
            <a:p>
              <a:pPr algn="ctr"/>
              <a:r>
                <a:rPr lang="en-US" sz="2400">
                  <a:solidFill>
                    <a:schemeClr val="bg2"/>
                  </a:solidFill>
                  <a:cs typeface="Angsana New" pitchFamily="18" charset="-34"/>
                </a:rPr>
                <a:t>Manager</a:t>
              </a:r>
              <a:endParaRPr lang="th-TH" sz="2400">
                <a:solidFill>
                  <a:schemeClr val="bg2"/>
                </a:solidFill>
                <a:cs typeface="Angsana New" pitchFamily="18" charset="-34"/>
              </a:endParaRPr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3742" y="2160"/>
              <a:ext cx="1225" cy="499"/>
            </a:xfrm>
            <a:prstGeom prst="rect">
              <a:avLst/>
            </a:prstGeom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2"/>
                  </a:solidFill>
                  <a:cs typeface="Angsana New" pitchFamily="18" charset="-34"/>
                </a:rPr>
                <a:t>Personnel</a:t>
              </a:r>
            </a:p>
            <a:p>
              <a:pPr algn="ctr"/>
              <a:r>
                <a:rPr lang="en-US" sz="2400">
                  <a:solidFill>
                    <a:schemeClr val="bg2"/>
                  </a:solidFill>
                  <a:cs typeface="Angsana New" pitchFamily="18" charset="-34"/>
                </a:rPr>
                <a:t>Manager</a:t>
              </a:r>
              <a:endParaRPr lang="th-TH" sz="2400">
                <a:solidFill>
                  <a:schemeClr val="bg2"/>
                </a:solidFill>
                <a:cs typeface="Angsana New" pitchFamily="18" charset="-34"/>
              </a:endParaRP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2900" y="3113"/>
              <a:ext cx="1225" cy="499"/>
            </a:xfrm>
            <a:prstGeom prst="rect">
              <a:avLst/>
            </a:prstGeom>
            <a:ln>
              <a:solidFill>
                <a:srgbClr val="0070C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2"/>
                  </a:solidFill>
                  <a:cs typeface="Angsana New" pitchFamily="18" charset="-34"/>
                </a:rPr>
                <a:t>Manager</a:t>
              </a:r>
            </a:p>
            <a:p>
              <a:pPr algn="ctr"/>
              <a:r>
                <a:rPr lang="en-US" sz="2400">
                  <a:solidFill>
                    <a:schemeClr val="bg2"/>
                  </a:solidFill>
                  <a:cs typeface="Angsana New" pitchFamily="18" charset="-34"/>
                </a:rPr>
                <a:t>Dept. B</a:t>
              </a:r>
              <a:endParaRPr lang="th-TH" sz="2400">
                <a:solidFill>
                  <a:schemeClr val="bg2"/>
                </a:solidFill>
                <a:cs typeface="Angsana New" pitchFamily="18" charset="-34"/>
              </a:endParaRPr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1161" y="3128"/>
              <a:ext cx="1225" cy="499"/>
            </a:xfrm>
            <a:prstGeom prst="rect">
              <a:avLst/>
            </a:prstGeom>
            <a:ln>
              <a:solidFill>
                <a:srgbClr val="0070C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chemeClr val="bg2"/>
                  </a:solidFill>
                  <a:cs typeface="Angsana New" pitchFamily="18" charset="-34"/>
                </a:rPr>
                <a:t>Manager</a:t>
              </a:r>
            </a:p>
            <a:p>
              <a:pPr algn="ctr"/>
              <a:r>
                <a:rPr lang="en-US" sz="2400" dirty="0">
                  <a:solidFill>
                    <a:schemeClr val="bg2"/>
                  </a:solidFill>
                  <a:cs typeface="Angsana New" pitchFamily="18" charset="-34"/>
                </a:rPr>
                <a:t>Dept. A</a:t>
              </a:r>
              <a:endParaRPr lang="th-TH" sz="2400" dirty="0">
                <a:solidFill>
                  <a:schemeClr val="bg2"/>
                </a:solidFill>
                <a:cs typeface="Angsana New" pitchFamily="18" charset="-34"/>
              </a:endParaRPr>
            </a:p>
          </p:txBody>
        </p:sp>
        <p:sp>
          <p:nvSpPr>
            <p:cNvPr id="13324" name="Line 13"/>
            <p:cNvSpPr>
              <a:spLocks noChangeShapeType="1"/>
            </p:cNvSpPr>
            <p:nvPr/>
          </p:nvSpPr>
          <p:spPr bwMode="auto">
            <a:xfrm>
              <a:off x="1791" y="2886"/>
              <a:ext cx="1724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3325" name="Line 14"/>
            <p:cNvSpPr>
              <a:spLocks noChangeShapeType="1"/>
            </p:cNvSpPr>
            <p:nvPr/>
          </p:nvSpPr>
          <p:spPr bwMode="auto">
            <a:xfrm>
              <a:off x="1791" y="2886"/>
              <a:ext cx="0" cy="227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3326" name="Line 15"/>
            <p:cNvSpPr>
              <a:spLocks noChangeShapeType="1"/>
            </p:cNvSpPr>
            <p:nvPr/>
          </p:nvSpPr>
          <p:spPr bwMode="auto">
            <a:xfrm>
              <a:off x="3515" y="2886"/>
              <a:ext cx="0" cy="227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3327" name="Line 16"/>
            <p:cNvSpPr>
              <a:spLocks noChangeShapeType="1"/>
            </p:cNvSpPr>
            <p:nvPr/>
          </p:nvSpPr>
          <p:spPr bwMode="auto">
            <a:xfrm>
              <a:off x="975" y="1888"/>
              <a:ext cx="3402" cy="0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3328" name="Line 17"/>
            <p:cNvSpPr>
              <a:spLocks noChangeShapeType="1"/>
            </p:cNvSpPr>
            <p:nvPr/>
          </p:nvSpPr>
          <p:spPr bwMode="auto">
            <a:xfrm>
              <a:off x="975" y="1888"/>
              <a:ext cx="0" cy="272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3329" name="Line 18"/>
            <p:cNvSpPr>
              <a:spLocks noChangeShapeType="1"/>
            </p:cNvSpPr>
            <p:nvPr/>
          </p:nvSpPr>
          <p:spPr bwMode="auto">
            <a:xfrm>
              <a:off x="4377" y="1888"/>
              <a:ext cx="0" cy="272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8360D2-886C-4698-A784-B7A2440565A6}" type="slidenum">
              <a:rPr lang="en-US"/>
              <a:pPr/>
              <a:t>16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หลักการของการจัดองค์กร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991475" cy="4248150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000" b="1" dirty="0" smtClean="0">
                <a:solidFill>
                  <a:srgbClr val="FFFF00"/>
                </a:solidFill>
                <a:cs typeface="Angsana New" pitchFamily="18" charset="-34"/>
              </a:rPr>
              <a:t>ช่วงของการควบคุม </a:t>
            </a:r>
            <a:r>
              <a:rPr lang="en-US" b="1" dirty="0" smtClean="0">
                <a:solidFill>
                  <a:srgbClr val="FFFF00"/>
                </a:solidFill>
                <a:cs typeface="Angsana New" pitchFamily="18" charset="-34"/>
              </a:rPr>
              <a:t>(Span  of  Control)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จำนวนบุคคลที่อยู่ภายใต้การควบคุมของบุคคล 1 คน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ช่วงกว้างหรือแคบ ขึ้นกับ ความสามารถของผู้บังคับบัญชา การได้รับการฝึกฝน ความซับซ้อน ฯลฯ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ลินดอล เอฟ เออร์วิก </a:t>
            </a:r>
            <a:r>
              <a:rPr lang="en-US" sz="3600" dirty="0" smtClean="0">
                <a:cs typeface="Angsana New" pitchFamily="18" charset="-34"/>
              </a:rPr>
              <a:t>::: </a:t>
            </a:r>
            <a:endParaRPr lang="th-TH" sz="3600" dirty="0" smtClean="0">
              <a:cs typeface="Angsana New" pitchFamily="18" charset="-34"/>
            </a:endParaRPr>
          </a:p>
          <a:p>
            <a:pPr marL="1371600" lvl="2" indent="-457200" algn="thaiDist">
              <a:lnSpc>
                <a:spcPct val="90000"/>
              </a:lnSpc>
              <a:buClr>
                <a:schemeClr val="tx2"/>
              </a:buClr>
              <a:buSzPct val="65000"/>
              <a:buFont typeface="Wingdings" pitchFamily="2" charset="2"/>
              <a:buChar char="u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ผู้บริหารระดับสูงไม่ควรมีผู้ใต้บังคับบัญชาเกิน 4 คน</a:t>
            </a:r>
          </a:p>
          <a:p>
            <a:pPr marL="1371600" lvl="2" indent="-457200" algn="thaiDist">
              <a:lnSpc>
                <a:spcPct val="90000"/>
              </a:lnSpc>
              <a:buClr>
                <a:schemeClr val="tx2"/>
              </a:buClr>
              <a:buSzPct val="65000"/>
              <a:buFont typeface="Wingdings" pitchFamily="2" charset="2"/>
              <a:buChar char="u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ผู้บริหารระดับล่าง อาจจะมีได้ 8-12 คน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4A7832-477C-473E-891C-B0EAD6989696}" type="slidenum">
              <a:rPr lang="en-US"/>
              <a:pPr/>
              <a:t>17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หลักการของการจัดองค์กร (ต่อ)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7525"/>
          </a:xfrm>
        </p:spPr>
        <p:txBody>
          <a:bodyPr/>
          <a:lstStyle/>
          <a:p>
            <a:pPr marL="609600" indent="-609600" algn="thaiDist">
              <a:buFont typeface="Wingdings" pitchFamily="2" charset="2"/>
              <a:buAutoNum type="arabicPeriod" startAt="2"/>
            </a:pPr>
            <a:r>
              <a:rPr lang="th-TH" sz="3600" b="1" dirty="0" smtClean="0">
                <a:cs typeface="Angsana New" pitchFamily="18" charset="-34"/>
              </a:rPr>
              <a:t>ระดับชั้นขององค์กร </a:t>
            </a:r>
            <a:r>
              <a:rPr lang="en-US" sz="2800" b="1" dirty="0" smtClean="0">
                <a:cs typeface="Angsana New" pitchFamily="18" charset="-34"/>
              </a:rPr>
              <a:t>(Organization Level)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ถ้าระดับชั้นขององค์กรมีจำนวนมาก  </a:t>
            </a:r>
          </a:p>
          <a:p>
            <a:pPr marL="1371600" lvl="2" indent="-457200" algn="thaiDist">
              <a:lnSpc>
                <a:spcPct val="90000"/>
              </a:lnSpc>
              <a:buClr>
                <a:schemeClr val="tx2"/>
              </a:buClr>
              <a:buSzPct val="65000"/>
              <a:buFont typeface="Wingdings" pitchFamily="2" charset="2"/>
              <a:buChar char="u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จะทำให้ช่วงการควบคุมแคบ  </a:t>
            </a:r>
          </a:p>
          <a:p>
            <a:pPr marL="1371600" lvl="2" indent="-457200" algn="thaiDist">
              <a:lnSpc>
                <a:spcPct val="90000"/>
              </a:lnSpc>
              <a:buClr>
                <a:schemeClr val="tx2"/>
              </a:buClr>
              <a:buSzPct val="65000"/>
              <a:buFont typeface="Wingdings" pitchFamily="2" charset="2"/>
              <a:buChar char="u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อาจส่งผลให้การติดต่อสื่อสารเกิดการสูญหายหรือบิดเบือนไป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ส่วนใหญ่  องค์กรจะกำหนดให้จำนวนชั้นน้อยที่สุด (</a:t>
            </a:r>
            <a:r>
              <a:rPr lang="en-US" sz="2400" dirty="0" smtClean="0">
                <a:latin typeface="Times New Roman"/>
                <a:cs typeface="Times New Roman"/>
              </a:rPr>
              <a:t>≤ 4 </a:t>
            </a:r>
            <a:r>
              <a:rPr lang="th-TH" sz="3200" dirty="0" smtClean="0">
                <a:cs typeface="Angsana New" pitchFamily="18" charset="-34"/>
              </a:rPr>
              <a:t>ชั้น)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อย่างไรก็ตาม ต้องพิจารณาตามความเหมาะสมของแต่ละองค์กร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ช่วงการควบคุมแคบ</a:t>
            </a:r>
            <a:endParaRPr lang="th-TH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591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B4596-BF79-46AE-8D3E-1040C1858921}" type="slidenum">
              <a:rPr lang="en-US"/>
              <a:pPr/>
              <a:t>18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 rot="10800000" flipV="1">
            <a:off x="357158" y="2143116"/>
            <a:ext cx="4214842" cy="378621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4572000" y="2143116"/>
            <a:ext cx="4214842" cy="3857652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ช่วงการควบคุมกว้าง</a:t>
            </a:r>
            <a:endParaRPr lang="th-TH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42910" y="200024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B4596-BF79-46AE-8D3E-1040C1858921}" type="slidenum">
              <a:rPr lang="en-US"/>
              <a:pPr/>
              <a:t>19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 rot="10800000" flipV="1">
            <a:off x="0" y="1955696"/>
            <a:ext cx="4572000" cy="335758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4572000" y="1942249"/>
            <a:ext cx="4572000" cy="342902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394CE2-C3A4-4D71-95F7-56476AC9CE0B}" type="slidenum">
              <a:rPr lang="en-US"/>
              <a:pPr/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2.1 </a:t>
            </a:r>
            <a:r>
              <a:rPr lang="th-TH" sz="5400" b="1" smtClean="0"/>
              <a:t>ผู้บริหาร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400" b="1" dirty="0" smtClean="0"/>
              <a:t>ผู้บริหารระดับสูง</a:t>
            </a:r>
            <a:r>
              <a:rPr lang="th-TH" sz="4400" dirty="0" smtClean="0">
                <a:cs typeface="Angsana New" pitchFamily="18" charset="-34"/>
              </a:rPr>
              <a:t>  </a:t>
            </a:r>
            <a:r>
              <a:rPr lang="en-US" sz="4400" dirty="0" smtClean="0">
                <a:cs typeface="Angsana New" pitchFamily="18" charset="-34"/>
              </a:rPr>
              <a:t>::: </a:t>
            </a:r>
            <a:r>
              <a:rPr lang="th-TH" sz="4400" dirty="0" smtClean="0">
                <a:cs typeface="Angsana New" pitchFamily="18" charset="-34"/>
              </a:rPr>
              <a:t>กำหนดนโยบาย วางแผนระยะยาว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400" b="1" dirty="0" smtClean="0"/>
              <a:t>ผู้บริหารระดับกลาง</a:t>
            </a:r>
            <a:r>
              <a:rPr lang="th-TH" sz="4400" dirty="0" smtClean="0">
                <a:cs typeface="Angsana New" pitchFamily="18" charset="-34"/>
              </a:rPr>
              <a:t>  </a:t>
            </a:r>
            <a:r>
              <a:rPr lang="en-US" sz="4400" dirty="0" smtClean="0">
                <a:cs typeface="Angsana New" pitchFamily="18" charset="-34"/>
              </a:rPr>
              <a:t>::: </a:t>
            </a:r>
            <a:r>
              <a:rPr lang="th-TH" sz="4400" dirty="0" smtClean="0">
                <a:cs typeface="Angsana New" pitchFamily="18" charset="-34"/>
              </a:rPr>
              <a:t>รับผิดชอบงานเฉพาะในฝ่ายของตน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400" b="1" dirty="0" smtClean="0"/>
              <a:t>ผู้บริหารระดับต้นหรือระดับปฏิบัติงาน</a:t>
            </a:r>
            <a:r>
              <a:rPr lang="th-TH" sz="4400" dirty="0" smtClean="0">
                <a:cs typeface="Angsana New" pitchFamily="18" charset="-34"/>
              </a:rPr>
              <a:t>  </a:t>
            </a:r>
            <a:r>
              <a:rPr lang="en-US" sz="4400" dirty="0" smtClean="0">
                <a:cs typeface="Angsana New" pitchFamily="18" charset="-34"/>
              </a:rPr>
              <a:t>::: </a:t>
            </a:r>
            <a:r>
              <a:rPr lang="th-TH" sz="4400" dirty="0" smtClean="0">
                <a:cs typeface="Angsana New" pitchFamily="18" charset="-34"/>
              </a:rPr>
              <a:t>ควบคุมดุแลรับผิดชอบการปฏิบัติงานของคนงาน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ช่วงการควบคุมกว้างมาก</a:t>
            </a:r>
            <a:endParaRPr lang="th-TH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B4596-BF79-46AE-8D3E-1040C1858921}" type="slidenum">
              <a:rPr lang="en-US"/>
              <a:pPr/>
              <a:t>20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 rot="10800000" flipV="1">
            <a:off x="357158" y="2143116"/>
            <a:ext cx="4214844" cy="157163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4572000" y="2143116"/>
            <a:ext cx="4357718" cy="164307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E3A786-D3DA-4614-971A-E7DD4913976E}" type="slidenum">
              <a:rPr lang="en-US"/>
              <a:pPr/>
              <a:t>21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cs typeface="Angsana New" pitchFamily="18" charset="-34"/>
              </a:rPr>
              <a:t>หลักการของการจัดองค์กร (ต่อ)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813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th-TH" sz="4000" b="1" dirty="0" smtClean="0">
                <a:cs typeface="Angsana New" pitchFamily="18" charset="-34"/>
              </a:rPr>
              <a:t>การจำแนกกลุ่มของกิจกรรม </a:t>
            </a:r>
            <a:r>
              <a:rPr lang="en-US" sz="2800" b="1" dirty="0" smtClean="0">
                <a:cs typeface="Angsana New" pitchFamily="18" charset="-34"/>
              </a:rPr>
              <a:t>(Subdividing </a:t>
            </a:r>
            <a:r>
              <a:rPr lang="en-US" sz="2800" b="1" dirty="0" smtClean="0">
                <a:cs typeface="Angsana New" pitchFamily="18" charset="-34"/>
              </a:rPr>
              <a:t>Activities)</a:t>
            </a:r>
            <a:endParaRPr lang="en-US" b="1" dirty="0" smtClean="0">
              <a:cs typeface="Angsana New" pitchFamily="18" charset="-34"/>
            </a:endParaRP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หน้าที่ของงาน </a:t>
            </a:r>
            <a:r>
              <a:rPr lang="en-US" dirty="0" smtClean="0">
                <a:cs typeface="Angsana New" pitchFamily="18" charset="-34"/>
              </a:rPr>
              <a:t>(Function)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กระบวนการ </a:t>
            </a:r>
            <a:r>
              <a:rPr lang="en-US" dirty="0" smtClean="0">
                <a:cs typeface="Angsana New" pitchFamily="18" charset="-34"/>
              </a:rPr>
              <a:t>(Process)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อุปกรณ์ </a:t>
            </a:r>
            <a:r>
              <a:rPr lang="en-US" dirty="0" smtClean="0">
                <a:cs typeface="Angsana New" pitchFamily="18" charset="-34"/>
              </a:rPr>
              <a:t>(Equipment)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ทำเล </a:t>
            </a:r>
            <a:r>
              <a:rPr lang="en-US" dirty="0" smtClean="0">
                <a:cs typeface="Angsana New" pitchFamily="18" charset="-34"/>
              </a:rPr>
              <a:t>(Location)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ผลิตภัณฑ์ </a:t>
            </a:r>
            <a:r>
              <a:rPr lang="en-US" dirty="0" smtClean="0">
                <a:cs typeface="Angsana New" pitchFamily="18" charset="-34"/>
              </a:rPr>
              <a:t>(Product)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กลุ่มของลูกค้า </a:t>
            </a:r>
            <a:r>
              <a:rPr lang="en-US" dirty="0" smtClean="0">
                <a:cs typeface="Angsana New" pitchFamily="18" charset="-34"/>
              </a:rPr>
              <a:t>(Classes of Customers)</a:t>
            </a:r>
            <a:endParaRPr lang="th-TH" dirty="0" smtClean="0">
              <a:cs typeface="Angsana New" pitchFamily="18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90600" lvl="1" indent="-533400">
              <a:lnSpc>
                <a:spcPct val="90000"/>
              </a:lnSpc>
            </a:pPr>
            <a:r>
              <a:rPr lang="th-TH" sz="4000" dirty="0" smtClean="0">
                <a:cs typeface="Angsana New" pitchFamily="18" charset="-34"/>
              </a:rPr>
              <a:t>โครงสร้างองค์กรตามหน้าที่ของงาน </a:t>
            </a:r>
            <a:r>
              <a:rPr lang="en-US" sz="4000" dirty="0" smtClean="0">
                <a:cs typeface="Angsana New" pitchFamily="18" charset="-34"/>
              </a:rPr>
              <a:t>(Function)</a:t>
            </a:r>
            <a:endParaRPr lang="en-US" sz="4800" dirty="0" smtClean="0">
              <a:cs typeface="Angsana New" pitchFamily="18" charset="-34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cs typeface="Angsana New" pitchFamily="18" charset="-34"/>
              </a:rPr>
              <a:t>โครงสร้างองค์กรตา</a:t>
            </a:r>
            <a:r>
              <a:rPr lang="th-TH" dirty="0" smtClean="0">
                <a:cs typeface="Angsana New" pitchFamily="18" charset="-34"/>
              </a:rPr>
              <a:t>มกระบวนการ </a:t>
            </a:r>
            <a:r>
              <a:rPr lang="en-US" dirty="0" smtClean="0">
                <a:cs typeface="Angsana New" pitchFamily="18" charset="-34"/>
              </a:rPr>
              <a:t>(Process)</a:t>
            </a:r>
            <a:endParaRPr lang="th-TH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cs typeface="Angsana New" pitchFamily="18" charset="-34"/>
              </a:rPr>
              <a:t>โครงสร้างองค์กรตา</a:t>
            </a:r>
            <a:r>
              <a:rPr lang="th-TH" dirty="0" smtClean="0">
                <a:cs typeface="Angsana New" pitchFamily="18" charset="-34"/>
              </a:rPr>
              <a:t>มอุปกรณ์ </a:t>
            </a:r>
            <a:r>
              <a:rPr lang="en-US" dirty="0" smtClean="0">
                <a:cs typeface="Angsana New" pitchFamily="18" charset="-34"/>
              </a:rPr>
              <a:t>(Equipment)</a:t>
            </a:r>
            <a:endParaRPr lang="th-TH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90600" lvl="1" indent="-533400">
              <a:lnSpc>
                <a:spcPct val="90000"/>
              </a:lnSpc>
            </a:pPr>
            <a:r>
              <a:rPr lang="th-TH" sz="4000" dirty="0" smtClean="0">
                <a:cs typeface="Angsana New" pitchFamily="18" charset="-34"/>
              </a:rPr>
              <a:t>โครงสร้างองค์กรตามทำเล </a:t>
            </a:r>
            <a:r>
              <a:rPr lang="en-US" sz="3200" dirty="0" smtClean="0">
                <a:cs typeface="Angsana New" pitchFamily="18" charset="-34"/>
              </a:rPr>
              <a:t>(Location)</a:t>
            </a:r>
            <a:endParaRPr lang="en-US" sz="4000" dirty="0" smtClean="0">
              <a:cs typeface="Angsana New" pitchFamily="18" charset="-34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48" y="2071678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th-TH" dirty="0" smtClean="0">
                <a:cs typeface="Angsana New" pitchFamily="18" charset="-34"/>
              </a:rPr>
              <a:t>โครงสร้างองค์กรตามผลิตภัณฑ์ </a:t>
            </a:r>
            <a:r>
              <a:rPr lang="en-US" dirty="0" smtClean="0">
                <a:cs typeface="Angsana New" pitchFamily="18" charset="-34"/>
              </a:rPr>
              <a:t>(Product)</a:t>
            </a:r>
            <a:endParaRPr lang="th-TH" sz="5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53480" cy="1143000"/>
          </a:xfrm>
        </p:spPr>
        <p:txBody>
          <a:bodyPr/>
          <a:lstStyle/>
          <a:p>
            <a:pPr lvl="1"/>
            <a:r>
              <a:rPr lang="th-TH" sz="3600" dirty="0" smtClean="0">
                <a:cs typeface="Angsana New" pitchFamily="18" charset="-34"/>
              </a:rPr>
              <a:t>โครงสร้างองค์กร</a:t>
            </a:r>
            <a:r>
              <a:rPr lang="th-TH" sz="3600" dirty="0" smtClean="0">
                <a:cs typeface="Angsana New" pitchFamily="18" charset="-34"/>
              </a:rPr>
              <a:t>ตาม</a:t>
            </a:r>
            <a:r>
              <a:rPr lang="th-TH" sz="3600" dirty="0" smtClean="0">
                <a:cs typeface="Angsana New" pitchFamily="18" charset="-34"/>
              </a:rPr>
              <a:t>กลุ่มของลูกค้า </a:t>
            </a:r>
            <a:r>
              <a:rPr lang="en-US" sz="3600" dirty="0" smtClean="0">
                <a:cs typeface="Angsana New" pitchFamily="18" charset="-34"/>
              </a:rPr>
              <a:t>(Classes of Customers</a:t>
            </a:r>
            <a:r>
              <a:rPr lang="en-US" sz="3600" dirty="0" smtClean="0">
                <a:cs typeface="Angsana New" pitchFamily="18" charset="-34"/>
              </a:rPr>
              <a:t>)</a:t>
            </a:r>
            <a:endParaRPr lang="th-TH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8FEAE7-9DF2-4803-978A-36E186C7A8CF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cs typeface="Angsana New" pitchFamily="18" charset="-34"/>
              </a:rPr>
              <a:t>หลักการของการจัดองค์กร (ต่อ)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thaiDist">
              <a:buFont typeface="Wingdings" pitchFamily="2" charset="2"/>
              <a:buAutoNum type="arabicPeriod" startAt="4"/>
            </a:pPr>
            <a:r>
              <a:rPr lang="th-TH" sz="3600" b="1" dirty="0" smtClean="0">
                <a:cs typeface="Angsana New" pitchFamily="18" charset="-34"/>
              </a:rPr>
              <a:t>ความรับผิดชอบและอำนาจหน้าที่ </a:t>
            </a:r>
            <a:r>
              <a:rPr lang="en-US" sz="2800" b="1" dirty="0" smtClean="0">
                <a:cs typeface="Angsana New" pitchFamily="18" charset="-34"/>
              </a:rPr>
              <a:t>(Responsibility and Authority)</a:t>
            </a:r>
          </a:p>
          <a:p>
            <a:pPr marL="990600" lvl="1" indent="-533400" algn="thaiDist"/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ผู้ที่ได้รับมอบหมาย ถ้ามีความรับผิดชอบใดๆ จะต้องสามารถมีอำนาจหน้าที่ในการสั่งการควบคู่ไปด้วย</a:t>
            </a:r>
            <a:endParaRPr lang="en-US" sz="3200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marL="609600" indent="-609600" algn="thaiDist">
              <a:buFont typeface="Wingdings" pitchFamily="2" charset="2"/>
              <a:buAutoNum type="arabicPeriod" startAt="4"/>
            </a:pPr>
            <a:r>
              <a:rPr lang="th-TH" sz="3600" b="1" dirty="0" smtClean="0">
                <a:cs typeface="Angsana New" pitchFamily="18" charset="-34"/>
              </a:rPr>
              <a:t>การกำหนดความสามารถและลักษณะจำเป็น </a:t>
            </a:r>
            <a:r>
              <a:rPr lang="en-US" sz="2800" b="1" dirty="0" smtClean="0">
                <a:cs typeface="Angsana New" pitchFamily="18" charset="-34"/>
              </a:rPr>
              <a:t>(Matching Abilities and Requirements)</a:t>
            </a:r>
            <a:endParaRPr lang="th-TH" sz="2800" b="1" dirty="0" smtClean="0">
              <a:cs typeface="Angsana New" pitchFamily="18" charset="-34"/>
            </a:endParaRPr>
          </a:p>
          <a:p>
            <a:pPr marL="990600" lvl="1" indent="-533400" algn="thaiDist"/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แต่ละตำแหน่งงาน ควรกำหนดไว้ เพื่อจะสามารถจัดหาบุคคลแทนได้ในเวลารวดเร็ว ในกรณีขาดบุคลากร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1484B5-324D-4893-A185-087E92DA450A}" type="slidenum">
              <a:rPr lang="en-US"/>
              <a:pPr/>
              <a:t>29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smtClean="0">
                <a:cs typeface="Angsana New" pitchFamily="18" charset="-34"/>
              </a:rPr>
              <a:t>โครงสร้างขององค์กรหรือแผนภูมิขององค์กร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marL="609600" indent="-609600" algn="thaiDist">
              <a:buFont typeface="Wingdings" pitchFamily="2" charset="2"/>
              <a:buAutoNum type="arabicPeriod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โครงสร้างองค์กรแบบงานหลัก </a:t>
            </a:r>
            <a:r>
              <a:rPr lang="en-US" sz="2800" b="1" dirty="0" smtClean="0">
                <a:solidFill>
                  <a:srgbClr val="66FF66"/>
                </a:solidFill>
                <a:cs typeface="Angsana New" pitchFamily="18" charset="-34"/>
              </a:rPr>
              <a:t>(Line Organization)</a:t>
            </a:r>
            <a:endParaRPr lang="en-US" sz="3600" b="1" dirty="0" smtClean="0">
              <a:solidFill>
                <a:srgbClr val="66FF66"/>
              </a:solidFill>
              <a:cs typeface="Angsana New" pitchFamily="18" charset="-34"/>
            </a:endParaRP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สายบังคับบัญชาแบบตรงๆ ไม่ซับซ้อนมากนัก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เหมาะกับองค์กรที่เริ่มก่อตั้งและมีขนาดเล็ก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ไม่มีหน่วยงานที่ปรึกษาหรือคณะกรรมการมาช่วย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ข้อดี </a:t>
            </a:r>
            <a:r>
              <a:rPr lang="en-US" sz="3200" dirty="0" smtClean="0">
                <a:cs typeface="Angsana New" pitchFamily="18" charset="-34"/>
              </a:rPr>
              <a:t>::: </a:t>
            </a:r>
            <a:r>
              <a:rPr lang="th-TH" sz="3200" dirty="0" smtClean="0">
                <a:cs typeface="Angsana New" pitchFamily="18" charset="-34"/>
              </a:rPr>
              <a:t>สะดวกในการติดต่อประสานงาน และสายบังคับบัญชาชัดเจน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ข้อเสีย </a:t>
            </a:r>
            <a:r>
              <a:rPr lang="en-US" sz="3200" dirty="0" smtClean="0">
                <a:cs typeface="Angsana New" pitchFamily="18" charset="-34"/>
              </a:rPr>
              <a:t>::: </a:t>
            </a:r>
            <a:r>
              <a:rPr lang="th-TH" sz="3200" dirty="0" smtClean="0">
                <a:cs typeface="Angsana New" pitchFamily="18" charset="-34"/>
              </a:rPr>
              <a:t>ผู้บังคับบัญชาสูงสุดรับภาระมาก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A031A-D939-47C6-9402-539DB9D463C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cs typeface="Angsana New" pitchFamily="18" charset="-34"/>
              </a:rPr>
              <a:t>2.2  หน้าที่ของผู้บริหาร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 b="1" dirty="0" smtClean="0">
                <a:solidFill>
                  <a:srgbClr val="FFFF00"/>
                </a:solidFill>
                <a:cs typeface="Angsana New" pitchFamily="18" charset="-34"/>
              </a:rPr>
              <a:t>ตามกระบวนการจัดการของคูนตซ์  </a:t>
            </a:r>
            <a:r>
              <a:rPr lang="en-US" sz="4000" b="1" dirty="0" smtClean="0">
                <a:solidFill>
                  <a:srgbClr val="FFFF00"/>
                </a:solidFill>
                <a:cs typeface="Angsana New" pitchFamily="18" charset="-34"/>
              </a:rPr>
              <a:t>(POSDC)</a:t>
            </a:r>
            <a:endParaRPr lang="th-TH" sz="4000" b="1" dirty="0" smtClean="0">
              <a:solidFill>
                <a:srgbClr val="FFFF00"/>
              </a:solidFill>
              <a:cs typeface="Angsana New" pitchFamily="18" charset="-34"/>
            </a:endParaRPr>
          </a:p>
          <a:p>
            <a:pPr lvl="1"/>
            <a:r>
              <a:rPr lang="th-TH" sz="4000" dirty="0" smtClean="0"/>
              <a:t>การวางแผน </a:t>
            </a:r>
            <a:r>
              <a:rPr lang="en-US" sz="3200" dirty="0" smtClean="0"/>
              <a:t>(Planning)</a:t>
            </a:r>
            <a:endParaRPr lang="th-TH" sz="3200" dirty="0" smtClean="0"/>
          </a:p>
          <a:p>
            <a:pPr lvl="1"/>
            <a:r>
              <a:rPr lang="th-TH" sz="4000" dirty="0" smtClean="0"/>
              <a:t>การจัดองค์กร  </a:t>
            </a:r>
            <a:r>
              <a:rPr lang="en-US" sz="3200" dirty="0" smtClean="0"/>
              <a:t>(Organizing)</a:t>
            </a:r>
            <a:endParaRPr lang="th-TH" sz="3200" dirty="0" smtClean="0"/>
          </a:p>
          <a:p>
            <a:pPr lvl="1"/>
            <a:r>
              <a:rPr lang="th-TH" sz="4000" dirty="0" smtClean="0"/>
              <a:t>การจัดคนเข้าทำงาน  </a:t>
            </a:r>
            <a:r>
              <a:rPr lang="en-US" sz="3200" dirty="0" smtClean="0"/>
              <a:t>(Staffing)</a:t>
            </a:r>
            <a:endParaRPr lang="th-TH" sz="3200" dirty="0" smtClean="0"/>
          </a:p>
          <a:p>
            <a:pPr lvl="1"/>
            <a:r>
              <a:rPr lang="th-TH" sz="4000" dirty="0" smtClean="0"/>
              <a:t>การอำนวยการ  </a:t>
            </a:r>
            <a:r>
              <a:rPr lang="en-US" sz="3200" dirty="0" smtClean="0"/>
              <a:t>(Directing)</a:t>
            </a:r>
            <a:endParaRPr lang="th-TH" sz="3200" dirty="0" smtClean="0"/>
          </a:p>
          <a:p>
            <a:pPr lvl="1"/>
            <a:r>
              <a:rPr lang="th-TH" sz="4000" dirty="0" smtClean="0"/>
              <a:t>การควบคุมงาน  </a:t>
            </a:r>
            <a:r>
              <a:rPr lang="en-US" sz="3200" dirty="0" smtClean="0"/>
              <a:t>(Controlling)</a:t>
            </a:r>
            <a:endParaRPr lang="th-TH" sz="32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FCC8D-0793-492E-9FEF-D551B6DD7115}" type="slidenum">
              <a:rPr lang="en-US"/>
              <a:pPr/>
              <a:t>30</a:t>
            </a:fld>
            <a:endParaRPr lang="en-US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โครงสร้างแบบงานหลัก</a:t>
            </a:r>
          </a:p>
        </p:txBody>
      </p:sp>
      <p:grpSp>
        <p:nvGrpSpPr>
          <p:cNvPr id="20484" name="Group 22"/>
          <p:cNvGrpSpPr>
            <a:grpSpLocks/>
          </p:cNvGrpSpPr>
          <p:nvPr/>
        </p:nvGrpSpPr>
        <p:grpSpPr bwMode="auto">
          <a:xfrm>
            <a:off x="395288" y="1916113"/>
            <a:ext cx="8426450" cy="3889375"/>
            <a:chOff x="249" y="1207"/>
            <a:chExt cx="5308" cy="2450"/>
          </a:xfrm>
          <a:solidFill>
            <a:srgbClr val="0070C0"/>
          </a:solidFill>
        </p:grpSpPr>
        <p:sp>
          <p:nvSpPr>
            <p:cNvPr id="20485" name="Line 19"/>
            <p:cNvSpPr>
              <a:spLocks noChangeShapeType="1"/>
            </p:cNvSpPr>
            <p:nvPr/>
          </p:nvSpPr>
          <p:spPr bwMode="auto">
            <a:xfrm>
              <a:off x="5012" y="1979"/>
              <a:ext cx="0" cy="1316"/>
            </a:xfrm>
            <a:prstGeom prst="line">
              <a:avLst/>
            </a:prstGeom>
            <a:grpFill/>
            <a:ln>
              <a:solidFill>
                <a:srgbClr val="FFFF99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0486" name="Line 18"/>
            <p:cNvSpPr>
              <a:spLocks noChangeShapeType="1"/>
            </p:cNvSpPr>
            <p:nvPr/>
          </p:nvSpPr>
          <p:spPr bwMode="auto">
            <a:xfrm>
              <a:off x="3616" y="1979"/>
              <a:ext cx="0" cy="1316"/>
            </a:xfrm>
            <a:prstGeom prst="line">
              <a:avLst/>
            </a:prstGeom>
            <a:grpFill/>
            <a:ln>
              <a:solidFill>
                <a:srgbClr val="FFFF99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0487" name="Line 17"/>
            <p:cNvSpPr>
              <a:spLocks noChangeShapeType="1"/>
            </p:cNvSpPr>
            <p:nvPr/>
          </p:nvSpPr>
          <p:spPr bwMode="auto">
            <a:xfrm>
              <a:off x="2200" y="1979"/>
              <a:ext cx="0" cy="1316"/>
            </a:xfrm>
            <a:prstGeom prst="line">
              <a:avLst/>
            </a:prstGeom>
            <a:grpFill/>
            <a:ln>
              <a:solidFill>
                <a:srgbClr val="FFFF99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0488" name="Line 16"/>
            <p:cNvSpPr>
              <a:spLocks noChangeShapeType="1"/>
            </p:cNvSpPr>
            <p:nvPr/>
          </p:nvSpPr>
          <p:spPr bwMode="auto">
            <a:xfrm>
              <a:off x="803" y="1979"/>
              <a:ext cx="0" cy="1316"/>
            </a:xfrm>
            <a:prstGeom prst="line">
              <a:avLst/>
            </a:prstGeom>
            <a:grpFill/>
            <a:ln>
              <a:solidFill>
                <a:srgbClr val="FFFF99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0489" name="Rectangle 5"/>
            <p:cNvSpPr>
              <a:spLocks noChangeArrowheads="1"/>
            </p:cNvSpPr>
            <p:nvPr/>
          </p:nvSpPr>
          <p:spPr bwMode="auto">
            <a:xfrm>
              <a:off x="2154" y="1207"/>
              <a:ext cx="1452" cy="49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th-TH" sz="4400" b="1" dirty="0">
                  <a:solidFill>
                    <a:srgbClr val="002060"/>
                  </a:solidFill>
                  <a:cs typeface="Angsana New" pitchFamily="18" charset="-34"/>
                </a:rPr>
                <a:t>ผู้อำนวยการ</a:t>
              </a:r>
            </a:p>
          </p:txBody>
        </p:sp>
        <p:sp>
          <p:nvSpPr>
            <p:cNvPr id="20490" name="Rectangle 7"/>
            <p:cNvSpPr>
              <a:spLocks noChangeArrowheads="1"/>
            </p:cNvSpPr>
            <p:nvPr/>
          </p:nvSpPr>
          <p:spPr bwMode="auto">
            <a:xfrm>
              <a:off x="249" y="2296"/>
              <a:ext cx="1089" cy="4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600" dirty="0">
                  <a:cs typeface="Angsana New" pitchFamily="18" charset="-34"/>
                </a:rPr>
                <a:t>ฝ่ายผลิต</a:t>
              </a:r>
            </a:p>
          </p:txBody>
        </p:sp>
        <p:sp>
          <p:nvSpPr>
            <p:cNvPr id="20491" name="Rectangle 8"/>
            <p:cNvSpPr>
              <a:spLocks noChangeArrowheads="1"/>
            </p:cNvSpPr>
            <p:nvPr/>
          </p:nvSpPr>
          <p:spPr bwMode="auto">
            <a:xfrm>
              <a:off x="1655" y="2296"/>
              <a:ext cx="1089" cy="4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600">
                  <a:cs typeface="Angsana New" pitchFamily="18" charset="-34"/>
                </a:rPr>
                <a:t>ฝ่ายการเงิน</a:t>
              </a:r>
            </a:p>
          </p:txBody>
        </p:sp>
        <p:sp>
          <p:nvSpPr>
            <p:cNvPr id="20492" name="Rectangle 9"/>
            <p:cNvSpPr>
              <a:spLocks noChangeArrowheads="1"/>
            </p:cNvSpPr>
            <p:nvPr/>
          </p:nvSpPr>
          <p:spPr bwMode="auto">
            <a:xfrm>
              <a:off x="3061" y="2296"/>
              <a:ext cx="1089" cy="4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600">
                  <a:cs typeface="Angsana New" pitchFamily="18" charset="-34"/>
                </a:rPr>
                <a:t>ฝ่ายขาย</a:t>
              </a:r>
            </a:p>
          </p:txBody>
        </p:sp>
        <p:sp>
          <p:nvSpPr>
            <p:cNvPr id="20493" name="Rectangle 10"/>
            <p:cNvSpPr>
              <a:spLocks noChangeArrowheads="1"/>
            </p:cNvSpPr>
            <p:nvPr/>
          </p:nvSpPr>
          <p:spPr bwMode="auto">
            <a:xfrm>
              <a:off x="4468" y="2296"/>
              <a:ext cx="1089" cy="4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600">
                  <a:cs typeface="Angsana New" pitchFamily="18" charset="-34"/>
                </a:rPr>
                <a:t>ฝ่ายบุคคล</a:t>
              </a:r>
            </a:p>
          </p:txBody>
        </p:sp>
        <p:sp>
          <p:nvSpPr>
            <p:cNvPr id="20494" name="AutoShape 12"/>
            <p:cNvSpPr>
              <a:spLocks noChangeArrowheads="1"/>
            </p:cNvSpPr>
            <p:nvPr/>
          </p:nvSpPr>
          <p:spPr bwMode="auto">
            <a:xfrm>
              <a:off x="249" y="3203"/>
              <a:ext cx="1089" cy="45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200">
                  <a:cs typeface="Angsana New" pitchFamily="18" charset="-34"/>
                </a:rPr>
                <a:t>พนักงาน</a:t>
              </a:r>
            </a:p>
          </p:txBody>
        </p:sp>
        <p:sp>
          <p:nvSpPr>
            <p:cNvPr id="20495" name="AutoShape 13"/>
            <p:cNvSpPr>
              <a:spLocks noChangeArrowheads="1"/>
            </p:cNvSpPr>
            <p:nvPr/>
          </p:nvSpPr>
          <p:spPr bwMode="auto">
            <a:xfrm>
              <a:off x="1655" y="3203"/>
              <a:ext cx="1089" cy="45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200">
                  <a:cs typeface="Angsana New" pitchFamily="18" charset="-34"/>
                </a:rPr>
                <a:t>พนักงาน</a:t>
              </a:r>
            </a:p>
          </p:txBody>
        </p:sp>
        <p:sp>
          <p:nvSpPr>
            <p:cNvPr id="20496" name="AutoShape 14"/>
            <p:cNvSpPr>
              <a:spLocks noChangeArrowheads="1"/>
            </p:cNvSpPr>
            <p:nvPr/>
          </p:nvSpPr>
          <p:spPr bwMode="auto">
            <a:xfrm>
              <a:off x="3061" y="3203"/>
              <a:ext cx="1089" cy="45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200">
                  <a:cs typeface="Angsana New" pitchFamily="18" charset="-34"/>
                </a:rPr>
                <a:t>พนักงาน</a:t>
              </a:r>
            </a:p>
          </p:txBody>
        </p:sp>
        <p:sp>
          <p:nvSpPr>
            <p:cNvPr id="20497" name="AutoShape 15"/>
            <p:cNvSpPr>
              <a:spLocks noChangeArrowheads="1"/>
            </p:cNvSpPr>
            <p:nvPr/>
          </p:nvSpPr>
          <p:spPr bwMode="auto">
            <a:xfrm>
              <a:off x="4468" y="3203"/>
              <a:ext cx="1089" cy="45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200">
                  <a:cs typeface="Angsana New" pitchFamily="18" charset="-34"/>
                </a:rPr>
                <a:t>พนักงาน</a:t>
              </a:r>
            </a:p>
          </p:txBody>
        </p:sp>
        <p:sp>
          <p:nvSpPr>
            <p:cNvPr id="20498" name="Line 20"/>
            <p:cNvSpPr>
              <a:spLocks noChangeShapeType="1"/>
            </p:cNvSpPr>
            <p:nvPr/>
          </p:nvSpPr>
          <p:spPr bwMode="auto">
            <a:xfrm>
              <a:off x="803" y="1979"/>
              <a:ext cx="4209" cy="0"/>
            </a:xfrm>
            <a:prstGeom prst="line">
              <a:avLst/>
            </a:prstGeom>
            <a:grpFill/>
            <a:ln>
              <a:solidFill>
                <a:srgbClr val="FFFF99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0499" name="Line 21"/>
            <p:cNvSpPr>
              <a:spLocks noChangeShapeType="1"/>
            </p:cNvSpPr>
            <p:nvPr/>
          </p:nvSpPr>
          <p:spPr bwMode="auto">
            <a:xfrm flipV="1">
              <a:off x="2880" y="1706"/>
              <a:ext cx="0" cy="273"/>
            </a:xfrm>
            <a:prstGeom prst="line">
              <a:avLst/>
            </a:prstGeom>
            <a:grpFill/>
            <a:ln>
              <a:solidFill>
                <a:srgbClr val="FFFF99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7FD1A4-F197-4C6E-B44D-177DFCB2DDB9}" type="slidenum">
              <a:rPr lang="en-US"/>
              <a:pPr/>
              <a:t>31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43913" cy="1143000"/>
          </a:xfrm>
        </p:spPr>
        <p:txBody>
          <a:bodyPr/>
          <a:lstStyle/>
          <a:p>
            <a:r>
              <a:rPr lang="th-TH" sz="4800" b="1" smtClean="0">
                <a:cs typeface="Angsana New" pitchFamily="18" charset="-34"/>
              </a:rPr>
              <a:t>โครงสร้างขององค์กรหรือแผนภูมิขององค์กร (ต่อ)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โครงสร้างองค์กรแบบงานหลักและงานที่ปรึกษา </a:t>
            </a:r>
            <a:r>
              <a:rPr lang="en-US" sz="2800" b="1" dirty="0" smtClean="0">
                <a:solidFill>
                  <a:srgbClr val="66FF66"/>
                </a:solidFill>
                <a:cs typeface="Angsana New" pitchFamily="18" charset="-34"/>
              </a:rPr>
              <a:t>(Line and Staff Organization)</a:t>
            </a:r>
            <a:endParaRPr lang="th-TH" sz="2800" b="1" dirty="0" smtClean="0">
              <a:solidFill>
                <a:srgbClr val="66FF66"/>
              </a:solidFill>
              <a:cs typeface="Angsana New" pitchFamily="18" charset="-34"/>
            </a:endParaRP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มีหน่วยงานที่ปรึกษา </a:t>
            </a:r>
            <a:r>
              <a:rPr lang="en-US" sz="2400" dirty="0" smtClean="0">
                <a:cs typeface="Angsana New" pitchFamily="18" charset="-34"/>
              </a:rPr>
              <a:t>(Staff)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มาช่วยทำงานให้กับหน่วยงานหลัก </a:t>
            </a:r>
            <a:r>
              <a:rPr lang="en-US" sz="2400" dirty="0" smtClean="0">
                <a:cs typeface="Angsana New" pitchFamily="18" charset="-34"/>
              </a:rPr>
              <a:t>(Line)</a:t>
            </a:r>
          </a:p>
          <a:p>
            <a:pPr marL="1371600" lvl="2" indent="-457200" algn="thaiDist">
              <a:lnSpc>
                <a:spcPct val="90000"/>
              </a:lnSpc>
              <a:buSzPct val="80000"/>
              <a:buFont typeface="Wingdings" pitchFamily="2" charset="2"/>
              <a:buAutoNum type="arabicPeriod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ให้คำปรึกษา </a:t>
            </a:r>
            <a:r>
              <a:rPr lang="en-US" dirty="0" smtClean="0">
                <a:solidFill>
                  <a:srgbClr val="FFFF99"/>
                </a:solidFill>
                <a:cs typeface="Angsana New" pitchFamily="18" charset="-34"/>
              </a:rPr>
              <a:t>(Advisory)</a:t>
            </a:r>
            <a:endParaRPr lang="th-TH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marL="1371600" lvl="2" indent="-457200" algn="thaiDist">
              <a:lnSpc>
                <a:spcPct val="90000"/>
              </a:lnSpc>
              <a:buSzPct val="80000"/>
              <a:buFont typeface="Wingdings" pitchFamily="2" charset="2"/>
              <a:buAutoNum type="arabicPeriod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ให้การควบคุม </a:t>
            </a:r>
            <a:r>
              <a:rPr lang="en-US" dirty="0" smtClean="0">
                <a:solidFill>
                  <a:srgbClr val="FFFF99"/>
                </a:solidFill>
                <a:cs typeface="Angsana New" pitchFamily="18" charset="-34"/>
              </a:rPr>
              <a:t>(Control)</a:t>
            </a:r>
            <a:endParaRPr lang="th-TH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marL="1371600" lvl="2" indent="-457200" algn="thaiDist">
              <a:lnSpc>
                <a:spcPct val="90000"/>
              </a:lnSpc>
              <a:buSzPct val="80000"/>
              <a:buFont typeface="Wingdings" pitchFamily="2" charset="2"/>
              <a:buAutoNum type="arabicPeriod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ให้บริการ </a:t>
            </a:r>
            <a:r>
              <a:rPr lang="en-US" dirty="0" smtClean="0">
                <a:solidFill>
                  <a:srgbClr val="FFFF99"/>
                </a:solidFill>
                <a:cs typeface="Angsana New" pitchFamily="18" charset="-34"/>
              </a:rPr>
              <a:t>(Service)</a:t>
            </a:r>
            <a:endParaRPr lang="th-TH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marL="1371600" lvl="2" indent="-457200" algn="thaiDist">
              <a:lnSpc>
                <a:spcPct val="90000"/>
              </a:lnSpc>
              <a:buSzPct val="80000"/>
              <a:buFont typeface="Wingdings" pitchFamily="2" charset="2"/>
              <a:buAutoNum type="arabicPeriod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ให้ความร่วมมือ </a:t>
            </a:r>
            <a:r>
              <a:rPr lang="en-US" dirty="0" smtClean="0">
                <a:solidFill>
                  <a:srgbClr val="FFFF99"/>
                </a:solidFill>
                <a:cs typeface="Angsana New" pitchFamily="18" charset="-34"/>
              </a:rPr>
              <a:t>(Coordinate)</a:t>
            </a:r>
            <a:endParaRPr lang="th-TH" dirty="0" smtClean="0">
              <a:solidFill>
                <a:srgbClr val="FFFF99"/>
              </a:solidFill>
              <a:cs typeface="Angsana New" pitchFamily="18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4AC396-52CE-495F-8604-456CE5F87267}" type="slidenum">
              <a:rPr lang="en-US"/>
              <a:pPr/>
              <a:t>32</a:t>
            </a:fld>
            <a:endParaRPr lang="en-US"/>
          </a:p>
        </p:txBody>
      </p:sp>
      <p:grpSp>
        <p:nvGrpSpPr>
          <p:cNvPr id="22531" name="Group 56"/>
          <p:cNvGrpSpPr>
            <a:grpSpLocks/>
          </p:cNvGrpSpPr>
          <p:nvPr/>
        </p:nvGrpSpPr>
        <p:grpSpPr bwMode="auto">
          <a:xfrm>
            <a:off x="1738313" y="4292600"/>
            <a:ext cx="5761037" cy="1584325"/>
            <a:chOff x="1111" y="2704"/>
            <a:chExt cx="3629" cy="998"/>
          </a:xfrm>
        </p:grpSpPr>
        <p:sp>
          <p:nvSpPr>
            <p:cNvPr id="22579" name="Line 52"/>
            <p:cNvSpPr>
              <a:spLocks noChangeShapeType="1"/>
            </p:cNvSpPr>
            <p:nvPr/>
          </p:nvSpPr>
          <p:spPr bwMode="auto">
            <a:xfrm flipH="1">
              <a:off x="1111" y="2704"/>
              <a:ext cx="3175" cy="31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2580" name="Line 50"/>
            <p:cNvSpPr>
              <a:spLocks noChangeShapeType="1"/>
            </p:cNvSpPr>
            <p:nvPr/>
          </p:nvSpPr>
          <p:spPr bwMode="auto">
            <a:xfrm flipH="1">
              <a:off x="2245" y="2795"/>
              <a:ext cx="2495" cy="90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2581" name="Line 51"/>
            <p:cNvSpPr>
              <a:spLocks noChangeShapeType="1"/>
            </p:cNvSpPr>
            <p:nvPr/>
          </p:nvSpPr>
          <p:spPr bwMode="auto">
            <a:xfrm flipH="1">
              <a:off x="3515" y="2795"/>
              <a:ext cx="771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22532" name="Group 55"/>
          <p:cNvGrpSpPr>
            <a:grpSpLocks/>
          </p:cNvGrpSpPr>
          <p:nvPr/>
        </p:nvGrpSpPr>
        <p:grpSpPr bwMode="auto">
          <a:xfrm>
            <a:off x="1738313" y="2852738"/>
            <a:ext cx="5832475" cy="936625"/>
            <a:chOff x="1111" y="1797"/>
            <a:chExt cx="3674" cy="590"/>
          </a:xfrm>
        </p:grpSpPr>
        <p:sp>
          <p:nvSpPr>
            <p:cNvPr id="22574" name="Line 46"/>
            <p:cNvSpPr>
              <a:spLocks noChangeShapeType="1"/>
            </p:cNvSpPr>
            <p:nvPr/>
          </p:nvSpPr>
          <p:spPr bwMode="auto">
            <a:xfrm flipH="1">
              <a:off x="1111" y="1979"/>
              <a:ext cx="590" cy="4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2575" name="Line 47"/>
            <p:cNvSpPr>
              <a:spLocks noChangeShapeType="1"/>
            </p:cNvSpPr>
            <p:nvPr/>
          </p:nvSpPr>
          <p:spPr bwMode="auto">
            <a:xfrm>
              <a:off x="1837" y="1979"/>
              <a:ext cx="453" cy="4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2576" name="Line 48"/>
            <p:cNvSpPr>
              <a:spLocks noChangeShapeType="1"/>
            </p:cNvSpPr>
            <p:nvPr/>
          </p:nvSpPr>
          <p:spPr bwMode="auto">
            <a:xfrm>
              <a:off x="2064" y="1979"/>
              <a:ext cx="1496" cy="4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2577" name="Line 49"/>
            <p:cNvSpPr>
              <a:spLocks noChangeShapeType="1"/>
            </p:cNvSpPr>
            <p:nvPr/>
          </p:nvSpPr>
          <p:spPr bwMode="auto">
            <a:xfrm>
              <a:off x="2336" y="1979"/>
              <a:ext cx="2449" cy="4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2578" name="Line 45"/>
            <p:cNvSpPr>
              <a:spLocks noChangeShapeType="1"/>
            </p:cNvSpPr>
            <p:nvPr/>
          </p:nvSpPr>
          <p:spPr bwMode="auto">
            <a:xfrm>
              <a:off x="2426" y="1797"/>
              <a:ext cx="953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83550" cy="1143000"/>
          </a:xfrm>
        </p:spPr>
        <p:txBody>
          <a:bodyPr/>
          <a:lstStyle/>
          <a:p>
            <a:r>
              <a:rPr lang="th-TH" sz="4800" b="1" smtClean="0">
                <a:cs typeface="Angsana New" pitchFamily="18" charset="-34"/>
              </a:rPr>
              <a:t>โครงสร้างองค์กรแบบงานหลักและงานที่ปรึกษา</a:t>
            </a:r>
          </a:p>
        </p:txBody>
      </p:sp>
      <p:grpSp>
        <p:nvGrpSpPr>
          <p:cNvPr id="22534" name="Group 54"/>
          <p:cNvGrpSpPr>
            <a:grpSpLocks/>
          </p:cNvGrpSpPr>
          <p:nvPr/>
        </p:nvGrpSpPr>
        <p:grpSpPr bwMode="auto">
          <a:xfrm>
            <a:off x="1554163" y="2516189"/>
            <a:ext cx="5976937" cy="698501"/>
            <a:chOff x="1020" y="1585"/>
            <a:chExt cx="3765" cy="440"/>
          </a:xfrm>
        </p:grpSpPr>
        <p:sp>
          <p:nvSpPr>
            <p:cNvPr id="22572" name="Rectangle 5"/>
            <p:cNvSpPr>
              <a:spLocks noChangeArrowheads="1"/>
            </p:cNvSpPr>
            <p:nvPr/>
          </p:nvSpPr>
          <p:spPr bwMode="auto">
            <a:xfrm>
              <a:off x="1020" y="1597"/>
              <a:ext cx="1406" cy="40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000">
                  <a:solidFill>
                    <a:schemeClr val="bg2"/>
                  </a:solidFill>
                  <a:cs typeface="Angsana New" pitchFamily="18" charset="-34"/>
                </a:rPr>
                <a:t>ฝ่ายตรวจสอบ</a:t>
              </a:r>
            </a:p>
          </p:txBody>
        </p:sp>
        <p:sp>
          <p:nvSpPr>
            <p:cNvPr id="22573" name="Rectangle 6"/>
            <p:cNvSpPr>
              <a:spLocks noChangeArrowheads="1"/>
            </p:cNvSpPr>
            <p:nvPr/>
          </p:nvSpPr>
          <p:spPr bwMode="auto">
            <a:xfrm>
              <a:off x="3379" y="1585"/>
              <a:ext cx="1406" cy="4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th-TH" sz="3000" dirty="0">
                  <a:solidFill>
                    <a:schemeClr val="bg2"/>
                  </a:solidFill>
                  <a:cs typeface="Angsana New" pitchFamily="18" charset="-34"/>
                </a:rPr>
                <a:t>ฝ่ายวางแผนและวิจัย</a:t>
              </a:r>
            </a:p>
          </p:txBody>
        </p:sp>
      </p:grpSp>
      <p:sp>
        <p:nvSpPr>
          <p:cNvPr id="22535" name="Line 34"/>
          <p:cNvSpPr>
            <a:spLocks noChangeShapeType="1"/>
          </p:cNvSpPr>
          <p:nvPr/>
        </p:nvSpPr>
        <p:spPr bwMode="auto">
          <a:xfrm>
            <a:off x="4881563" y="4797425"/>
            <a:ext cx="1320800" cy="0"/>
          </a:xfrm>
          <a:prstGeom prst="lin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grpSp>
        <p:nvGrpSpPr>
          <p:cNvPr id="22536" name="Group 57"/>
          <p:cNvGrpSpPr>
            <a:grpSpLocks/>
          </p:cNvGrpSpPr>
          <p:nvPr/>
        </p:nvGrpSpPr>
        <p:grpSpPr bwMode="auto">
          <a:xfrm>
            <a:off x="82550" y="1484313"/>
            <a:ext cx="9036050" cy="5184775"/>
            <a:chOff x="52" y="935"/>
            <a:chExt cx="5692" cy="3266"/>
          </a:xfrm>
        </p:grpSpPr>
        <p:sp>
          <p:nvSpPr>
            <p:cNvPr id="22537" name="Line 28"/>
            <p:cNvSpPr>
              <a:spLocks noChangeShapeType="1"/>
            </p:cNvSpPr>
            <p:nvPr/>
          </p:nvSpPr>
          <p:spPr bwMode="auto">
            <a:xfrm>
              <a:off x="3504" y="2160"/>
              <a:ext cx="0" cy="862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38" name="Line 27"/>
            <p:cNvSpPr>
              <a:spLocks noChangeShapeType="1"/>
            </p:cNvSpPr>
            <p:nvPr/>
          </p:nvSpPr>
          <p:spPr bwMode="auto">
            <a:xfrm>
              <a:off x="2274" y="2160"/>
              <a:ext cx="0" cy="1769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39" name="Line 29"/>
            <p:cNvSpPr>
              <a:spLocks noChangeShapeType="1"/>
            </p:cNvSpPr>
            <p:nvPr/>
          </p:nvSpPr>
          <p:spPr bwMode="auto">
            <a:xfrm>
              <a:off x="4779" y="2160"/>
              <a:ext cx="0" cy="1724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40" name="Line 32"/>
            <p:cNvSpPr>
              <a:spLocks noChangeShapeType="1"/>
            </p:cNvSpPr>
            <p:nvPr/>
          </p:nvSpPr>
          <p:spPr bwMode="auto">
            <a:xfrm>
              <a:off x="1105" y="2160"/>
              <a:ext cx="0" cy="1134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41" name="Rectangle 4"/>
            <p:cNvSpPr>
              <a:spLocks noChangeArrowheads="1"/>
            </p:cNvSpPr>
            <p:nvPr/>
          </p:nvSpPr>
          <p:spPr bwMode="auto">
            <a:xfrm>
              <a:off x="2154" y="935"/>
              <a:ext cx="1406" cy="409"/>
            </a:xfrm>
            <a:prstGeom prst="rect">
              <a:avLst/>
            </a:prstGeom>
            <a:solidFill>
              <a:srgbClr val="FFFF99"/>
            </a:solidFill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200" b="1">
                  <a:solidFill>
                    <a:schemeClr val="bg2"/>
                  </a:solidFill>
                  <a:cs typeface="Angsana New" pitchFamily="18" charset="-34"/>
                </a:rPr>
                <a:t>ผู้จัดการใหญ่</a:t>
              </a:r>
            </a:p>
          </p:txBody>
        </p:sp>
        <p:sp>
          <p:nvSpPr>
            <p:cNvPr id="22542" name="Rectangle 7"/>
            <p:cNvSpPr>
              <a:spLocks noChangeArrowheads="1"/>
            </p:cNvSpPr>
            <p:nvPr/>
          </p:nvSpPr>
          <p:spPr bwMode="auto">
            <a:xfrm>
              <a:off x="641" y="2387"/>
              <a:ext cx="908" cy="409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>
                  <a:cs typeface="Angsana New" pitchFamily="18" charset="-34"/>
                </a:rPr>
                <a:t>ฝ่ายผลิต</a:t>
              </a:r>
            </a:p>
          </p:txBody>
        </p:sp>
        <p:sp>
          <p:nvSpPr>
            <p:cNvPr id="22543" name="Rectangle 8"/>
            <p:cNvSpPr>
              <a:spLocks noChangeArrowheads="1"/>
            </p:cNvSpPr>
            <p:nvPr/>
          </p:nvSpPr>
          <p:spPr bwMode="auto">
            <a:xfrm>
              <a:off x="1765" y="2387"/>
              <a:ext cx="998" cy="409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>
                  <a:cs typeface="Angsana New" pitchFamily="18" charset="-34"/>
                </a:rPr>
                <a:t>ฝ่ายการตลาด</a:t>
              </a:r>
            </a:p>
          </p:txBody>
        </p:sp>
        <p:sp>
          <p:nvSpPr>
            <p:cNvPr id="22544" name="Rectangle 9"/>
            <p:cNvSpPr>
              <a:spLocks noChangeArrowheads="1"/>
            </p:cNvSpPr>
            <p:nvPr/>
          </p:nvSpPr>
          <p:spPr bwMode="auto">
            <a:xfrm>
              <a:off x="3001" y="2387"/>
              <a:ext cx="998" cy="409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>
                  <a:cs typeface="Angsana New" pitchFamily="18" charset="-34"/>
                </a:rPr>
                <a:t>ฝ่ายการเงิน</a:t>
              </a:r>
            </a:p>
          </p:txBody>
        </p:sp>
        <p:sp>
          <p:nvSpPr>
            <p:cNvPr id="22545" name="Rectangle 10"/>
            <p:cNvSpPr>
              <a:spLocks noChangeArrowheads="1"/>
            </p:cNvSpPr>
            <p:nvPr/>
          </p:nvSpPr>
          <p:spPr bwMode="auto">
            <a:xfrm>
              <a:off x="4271" y="2387"/>
              <a:ext cx="998" cy="409"/>
            </a:xfrm>
            <a:prstGeom prst="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>
                  <a:cs typeface="Angsana New" pitchFamily="18" charset="-34"/>
                </a:rPr>
                <a:t>ฝ่ายบุคคล</a:t>
              </a:r>
            </a:p>
          </p:txBody>
        </p:sp>
        <p:sp>
          <p:nvSpPr>
            <p:cNvPr id="22546" name="Rectangle 11"/>
            <p:cNvSpPr>
              <a:spLocks noChangeArrowheads="1"/>
            </p:cNvSpPr>
            <p:nvPr/>
          </p:nvSpPr>
          <p:spPr bwMode="auto">
            <a:xfrm>
              <a:off x="52" y="3203"/>
              <a:ext cx="680" cy="3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 dirty="0">
                  <a:cs typeface="Angsana New" pitchFamily="18" charset="-34"/>
                </a:rPr>
                <a:t>วิศวกรรม</a:t>
              </a:r>
            </a:p>
          </p:txBody>
        </p:sp>
        <p:sp>
          <p:nvSpPr>
            <p:cNvPr id="22547" name="Rectangle 12"/>
            <p:cNvSpPr>
              <a:spLocks noChangeArrowheads="1"/>
            </p:cNvSpPr>
            <p:nvPr/>
          </p:nvSpPr>
          <p:spPr bwMode="auto">
            <a:xfrm>
              <a:off x="823" y="3203"/>
              <a:ext cx="544" cy="3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>
                  <a:cs typeface="Angsana New" pitchFamily="18" charset="-34"/>
                </a:rPr>
                <a:t>เคมี</a:t>
              </a:r>
            </a:p>
          </p:txBody>
        </p:sp>
        <p:sp>
          <p:nvSpPr>
            <p:cNvPr id="22548" name="Rectangle 13"/>
            <p:cNvSpPr>
              <a:spLocks noChangeArrowheads="1"/>
            </p:cNvSpPr>
            <p:nvPr/>
          </p:nvSpPr>
          <p:spPr bwMode="auto">
            <a:xfrm>
              <a:off x="1458" y="3203"/>
              <a:ext cx="544" cy="3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>
                  <a:cs typeface="Angsana New" pitchFamily="18" charset="-34"/>
                </a:rPr>
                <a:t>โกดัง</a:t>
              </a:r>
            </a:p>
          </p:txBody>
        </p:sp>
        <p:sp>
          <p:nvSpPr>
            <p:cNvPr id="22549" name="Rectangle 14"/>
            <p:cNvSpPr>
              <a:spLocks noChangeArrowheads="1"/>
            </p:cNvSpPr>
            <p:nvPr/>
          </p:nvSpPr>
          <p:spPr bwMode="auto">
            <a:xfrm>
              <a:off x="2728" y="3203"/>
              <a:ext cx="680" cy="3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>
                  <a:cs typeface="Angsana New" pitchFamily="18" charset="-34"/>
                </a:rPr>
                <a:t>รับ-จ่าย</a:t>
              </a:r>
            </a:p>
          </p:txBody>
        </p:sp>
        <p:sp>
          <p:nvSpPr>
            <p:cNvPr id="22550" name="Rectangle 15"/>
            <p:cNvSpPr>
              <a:spLocks noChangeArrowheads="1"/>
            </p:cNvSpPr>
            <p:nvPr/>
          </p:nvSpPr>
          <p:spPr bwMode="auto">
            <a:xfrm>
              <a:off x="3615" y="3203"/>
              <a:ext cx="590" cy="3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3000">
                  <a:cs typeface="Angsana New" pitchFamily="18" charset="-34"/>
                </a:rPr>
                <a:t>บัญชี</a:t>
              </a:r>
            </a:p>
          </p:txBody>
        </p:sp>
        <p:sp>
          <p:nvSpPr>
            <p:cNvPr id="22551" name="Rectangle 16"/>
            <p:cNvSpPr>
              <a:spLocks noChangeArrowheads="1"/>
            </p:cNvSpPr>
            <p:nvPr/>
          </p:nvSpPr>
          <p:spPr bwMode="auto">
            <a:xfrm>
              <a:off x="117" y="3884"/>
              <a:ext cx="771" cy="3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2800">
                  <a:cs typeface="Angsana New" pitchFamily="18" charset="-34"/>
                </a:rPr>
                <a:t>ภาคกลาง</a:t>
              </a:r>
            </a:p>
          </p:txBody>
        </p:sp>
        <p:sp>
          <p:nvSpPr>
            <p:cNvPr id="22552" name="Rectangle 17"/>
            <p:cNvSpPr>
              <a:spLocks noChangeArrowheads="1"/>
            </p:cNvSpPr>
            <p:nvPr/>
          </p:nvSpPr>
          <p:spPr bwMode="auto">
            <a:xfrm>
              <a:off x="1014" y="3884"/>
              <a:ext cx="771" cy="3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2800">
                  <a:cs typeface="Angsana New" pitchFamily="18" charset="-34"/>
                </a:rPr>
                <a:t>ภาคอีสาน</a:t>
              </a:r>
            </a:p>
          </p:txBody>
        </p:sp>
        <p:sp>
          <p:nvSpPr>
            <p:cNvPr id="22553" name="Rectangle 18"/>
            <p:cNvSpPr>
              <a:spLocks noChangeArrowheads="1"/>
            </p:cNvSpPr>
            <p:nvPr/>
          </p:nvSpPr>
          <p:spPr bwMode="auto">
            <a:xfrm>
              <a:off x="1901" y="3884"/>
              <a:ext cx="726" cy="3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2800">
                  <a:cs typeface="Angsana New" pitchFamily="18" charset="-34"/>
                </a:rPr>
                <a:t>ภาคเหนือ</a:t>
              </a:r>
            </a:p>
          </p:txBody>
        </p:sp>
        <p:sp>
          <p:nvSpPr>
            <p:cNvPr id="22554" name="Rectangle 19"/>
            <p:cNvSpPr>
              <a:spLocks noChangeArrowheads="1"/>
            </p:cNvSpPr>
            <p:nvPr/>
          </p:nvSpPr>
          <p:spPr bwMode="auto">
            <a:xfrm>
              <a:off x="2743" y="3884"/>
              <a:ext cx="590" cy="3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2800">
                  <a:cs typeface="Angsana New" pitchFamily="18" charset="-34"/>
                </a:rPr>
                <a:t>ภาคใต้</a:t>
              </a:r>
            </a:p>
          </p:txBody>
        </p:sp>
        <p:sp>
          <p:nvSpPr>
            <p:cNvPr id="22555" name="Rectangle 20"/>
            <p:cNvSpPr>
              <a:spLocks noChangeArrowheads="1"/>
            </p:cNvSpPr>
            <p:nvPr/>
          </p:nvSpPr>
          <p:spPr bwMode="auto">
            <a:xfrm>
              <a:off x="3736" y="3884"/>
              <a:ext cx="590" cy="3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2800">
                  <a:cs typeface="Angsana New" pitchFamily="18" charset="-34"/>
                </a:rPr>
                <a:t>สรรหา</a:t>
              </a:r>
            </a:p>
          </p:txBody>
        </p:sp>
        <p:sp>
          <p:nvSpPr>
            <p:cNvPr id="22556" name="Rectangle 21"/>
            <p:cNvSpPr>
              <a:spLocks noChangeArrowheads="1"/>
            </p:cNvSpPr>
            <p:nvPr/>
          </p:nvSpPr>
          <p:spPr bwMode="auto">
            <a:xfrm>
              <a:off x="4482" y="3884"/>
              <a:ext cx="590" cy="3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th-TH" sz="2800">
                  <a:cs typeface="Angsana New" pitchFamily="18" charset="-34"/>
                </a:rPr>
                <a:t>ค่าจ้าง</a:t>
              </a:r>
            </a:p>
          </p:txBody>
        </p:sp>
        <p:sp>
          <p:nvSpPr>
            <p:cNvPr id="22557" name="Rectangle 22"/>
            <p:cNvSpPr>
              <a:spLocks noChangeArrowheads="1"/>
            </p:cNvSpPr>
            <p:nvPr/>
          </p:nvSpPr>
          <p:spPr bwMode="auto">
            <a:xfrm>
              <a:off x="5223" y="3884"/>
              <a:ext cx="521" cy="3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rtl="0"/>
              <a:r>
                <a:rPr lang="en-US" sz="2000">
                  <a:cs typeface="Angsana New" pitchFamily="18" charset="-34"/>
                </a:rPr>
                <a:t>HR</a:t>
              </a:r>
              <a:endParaRPr lang="th-TH" sz="2000">
                <a:cs typeface="Angsana New" pitchFamily="18" charset="-34"/>
              </a:endParaRPr>
            </a:p>
          </p:txBody>
        </p:sp>
        <p:sp>
          <p:nvSpPr>
            <p:cNvPr id="22558" name="Line 23"/>
            <p:cNvSpPr>
              <a:spLocks noChangeShapeType="1"/>
            </p:cNvSpPr>
            <p:nvPr/>
          </p:nvSpPr>
          <p:spPr bwMode="auto">
            <a:xfrm>
              <a:off x="2864" y="1344"/>
              <a:ext cx="0" cy="816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59" name="Line 24"/>
            <p:cNvSpPr>
              <a:spLocks noChangeShapeType="1"/>
            </p:cNvSpPr>
            <p:nvPr/>
          </p:nvSpPr>
          <p:spPr bwMode="auto">
            <a:xfrm>
              <a:off x="1105" y="2160"/>
              <a:ext cx="3674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0" name="Line 30"/>
            <p:cNvSpPr>
              <a:spLocks noChangeShapeType="1"/>
            </p:cNvSpPr>
            <p:nvPr/>
          </p:nvSpPr>
          <p:spPr bwMode="auto">
            <a:xfrm>
              <a:off x="425" y="3022"/>
              <a:ext cx="130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1" name="Line 31"/>
            <p:cNvSpPr>
              <a:spLocks noChangeShapeType="1"/>
            </p:cNvSpPr>
            <p:nvPr/>
          </p:nvSpPr>
          <p:spPr bwMode="auto">
            <a:xfrm>
              <a:off x="425" y="3022"/>
              <a:ext cx="0" cy="182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2" name="Line 33"/>
            <p:cNvSpPr>
              <a:spLocks noChangeShapeType="1"/>
            </p:cNvSpPr>
            <p:nvPr/>
          </p:nvSpPr>
          <p:spPr bwMode="auto">
            <a:xfrm>
              <a:off x="1740" y="3022"/>
              <a:ext cx="0" cy="182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3071" y="3022"/>
              <a:ext cx="0" cy="182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>
              <a:off x="3913" y="3022"/>
              <a:ext cx="0" cy="182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>
              <a:off x="505" y="3703"/>
              <a:ext cx="2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6" name="Line 38"/>
            <p:cNvSpPr>
              <a:spLocks noChangeShapeType="1"/>
            </p:cNvSpPr>
            <p:nvPr/>
          </p:nvSpPr>
          <p:spPr bwMode="auto">
            <a:xfrm>
              <a:off x="505" y="3703"/>
              <a:ext cx="0" cy="181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7" name="Line 39"/>
            <p:cNvSpPr>
              <a:spLocks noChangeShapeType="1"/>
            </p:cNvSpPr>
            <p:nvPr/>
          </p:nvSpPr>
          <p:spPr bwMode="auto">
            <a:xfrm>
              <a:off x="1413" y="3703"/>
              <a:ext cx="0" cy="181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8" name="Line 40"/>
            <p:cNvSpPr>
              <a:spLocks noChangeShapeType="1"/>
            </p:cNvSpPr>
            <p:nvPr/>
          </p:nvSpPr>
          <p:spPr bwMode="auto">
            <a:xfrm>
              <a:off x="3045" y="3703"/>
              <a:ext cx="0" cy="181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69" name="Line 41"/>
            <p:cNvSpPr>
              <a:spLocks noChangeShapeType="1"/>
            </p:cNvSpPr>
            <p:nvPr/>
          </p:nvSpPr>
          <p:spPr bwMode="auto">
            <a:xfrm>
              <a:off x="4043" y="3703"/>
              <a:ext cx="1406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70" name="Line 42"/>
            <p:cNvSpPr>
              <a:spLocks noChangeShapeType="1"/>
            </p:cNvSpPr>
            <p:nvPr/>
          </p:nvSpPr>
          <p:spPr bwMode="auto">
            <a:xfrm>
              <a:off x="4043" y="3703"/>
              <a:ext cx="0" cy="181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  <p:sp>
          <p:nvSpPr>
            <p:cNvPr id="22571" name="Line 43"/>
            <p:cNvSpPr>
              <a:spLocks noChangeShapeType="1"/>
            </p:cNvSpPr>
            <p:nvPr/>
          </p:nvSpPr>
          <p:spPr bwMode="auto">
            <a:xfrm>
              <a:off x="5449" y="3703"/>
              <a:ext cx="0" cy="181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1413F-CC57-4FAE-A571-B8722E0370DB}" type="slidenum">
              <a:rPr lang="en-US"/>
              <a:pPr/>
              <a:t>33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cs typeface="Angsana New" pitchFamily="18" charset="-34"/>
              </a:rPr>
              <a:t>โครงสร้างองค์กรแบบงานหลักและงานที่ปรึกษา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600" b="1" smtClean="0">
                <a:cs typeface="Angsana New" pitchFamily="18" charset="-34"/>
              </a:rPr>
              <a:t>ข้อดี</a:t>
            </a:r>
          </a:p>
          <a:p>
            <a:pPr lvl="1">
              <a:lnSpc>
                <a:spcPct val="90000"/>
              </a:lnSpc>
            </a:pPr>
            <a:r>
              <a:rPr lang="th-TH" sz="3200" smtClean="0">
                <a:cs typeface="Angsana New" pitchFamily="18" charset="-34"/>
              </a:rPr>
              <a:t>ความผิดพลาดจากการทำงานลดลง</a:t>
            </a:r>
          </a:p>
          <a:p>
            <a:pPr lvl="1">
              <a:lnSpc>
                <a:spcPct val="90000"/>
              </a:lnSpc>
            </a:pPr>
            <a:r>
              <a:rPr lang="th-TH" sz="3200" smtClean="0">
                <a:cs typeface="Angsana New" pitchFamily="18" charset="-34"/>
              </a:rPr>
              <a:t>ลดภาระหน้าที่ของที่ปรึกษา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600" b="1" smtClean="0">
                <a:cs typeface="Angsana New" pitchFamily="18" charset="-34"/>
              </a:rPr>
              <a:t>ข้อเสีย</a:t>
            </a:r>
          </a:p>
          <a:p>
            <a:pPr lvl="1">
              <a:lnSpc>
                <a:spcPct val="90000"/>
              </a:lnSpc>
            </a:pPr>
            <a:r>
              <a:rPr lang="th-TH" sz="3200" smtClean="0">
                <a:cs typeface="Angsana New" pitchFamily="18" charset="-34"/>
              </a:rPr>
              <a:t>อาจเกิดการขัดแย้งระหว่างหน่วยงานหลักและหน่วยงานที่ปรึกษา</a:t>
            </a:r>
          </a:p>
          <a:p>
            <a:pPr lvl="1">
              <a:lnSpc>
                <a:spcPct val="90000"/>
              </a:lnSpc>
            </a:pPr>
            <a:r>
              <a:rPr lang="th-TH" sz="3200" smtClean="0">
                <a:cs typeface="Angsana New" pitchFamily="18" charset="-34"/>
              </a:rPr>
              <a:t>การติดต่อสื่อสารและดำเนินการล่าช้า</a:t>
            </a:r>
          </a:p>
          <a:p>
            <a:pPr lvl="1">
              <a:lnSpc>
                <a:spcPct val="90000"/>
              </a:lnSpc>
            </a:pPr>
            <a:r>
              <a:rPr lang="th-TH" sz="3200" smtClean="0">
                <a:cs typeface="Angsana New" pitchFamily="18" charset="-34"/>
              </a:rPr>
              <a:t>พนักงานมีความลังเลใจในการปฏิบัติตามคำสั่ง</a:t>
            </a:r>
          </a:p>
          <a:p>
            <a:pPr lvl="1">
              <a:lnSpc>
                <a:spcPct val="90000"/>
              </a:lnSpc>
            </a:pPr>
            <a:r>
              <a:rPr lang="th-TH" sz="3200" smtClean="0">
                <a:cs typeface="Angsana New" pitchFamily="18" charset="-34"/>
              </a:rPr>
              <a:t>ลดความสำคัญของผู้บริหาร ถ้าหน่วยงานที่ปรึกษามีบทบาทมากขึ้น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A5A4B1-E3A4-4270-A2E2-F2F9AB0CFC23}" type="slidenum">
              <a:rPr lang="en-US"/>
              <a:pPr/>
              <a:t>34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15350" cy="1143000"/>
          </a:xfrm>
        </p:spPr>
        <p:txBody>
          <a:bodyPr/>
          <a:lstStyle/>
          <a:p>
            <a:r>
              <a:rPr lang="th-TH" sz="4800" b="1" smtClean="0">
                <a:cs typeface="Angsana New" pitchFamily="18" charset="-34"/>
              </a:rPr>
              <a:t>โครงสร้างขององค์กรหรือแผนภูมิขององค์กร (ต่อ)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thaiDist">
              <a:buFont typeface="Wingdings" pitchFamily="2" charset="2"/>
              <a:buAutoNum type="arabicPeriod" startAt="3"/>
            </a:pPr>
            <a:r>
              <a:rPr lang="th-TH" b="1" dirty="0" smtClean="0">
                <a:solidFill>
                  <a:srgbClr val="66FF66"/>
                </a:solidFill>
                <a:cs typeface="Angsana New" pitchFamily="18" charset="-34"/>
              </a:rPr>
              <a:t>โครงสร้างองค์กรแบบเมตริกซ์ </a:t>
            </a:r>
            <a:r>
              <a:rPr lang="en-US" sz="2400" b="1" dirty="0" smtClean="0">
                <a:solidFill>
                  <a:srgbClr val="66FF66"/>
                </a:solidFill>
                <a:cs typeface="Angsana New" pitchFamily="18" charset="-34"/>
              </a:rPr>
              <a:t>(Matrix Organization)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เหมาะกับองค์ขนาดใหญ่ รูปแบบการทำงานเป็นโครงงานต่างๆ อย่างสม่ำเสมอ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จัดหน่วยงานตามหน้าที่งานและทีมโครงงาน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ข้อดี </a:t>
            </a:r>
            <a:r>
              <a:rPr lang="en-US" sz="3200" dirty="0" smtClean="0">
                <a:cs typeface="Angsana New" pitchFamily="18" charset="-34"/>
              </a:rPr>
              <a:t>::: </a:t>
            </a:r>
            <a:r>
              <a:rPr lang="th-TH" sz="3200" dirty="0" smtClean="0">
                <a:cs typeface="Angsana New" pitchFamily="18" charset="-34"/>
              </a:rPr>
              <a:t>มีการใช้บุคลากรอย่างคุ้มค่า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ข้อเสีย </a:t>
            </a:r>
            <a:r>
              <a:rPr lang="en-US" sz="3200" dirty="0" smtClean="0">
                <a:cs typeface="Angsana New" pitchFamily="18" charset="-34"/>
              </a:rPr>
              <a:t>::: </a:t>
            </a:r>
            <a:r>
              <a:rPr lang="th-TH" sz="3200" dirty="0" smtClean="0">
                <a:cs typeface="Angsana New" pitchFamily="18" charset="-34"/>
              </a:rPr>
              <a:t>ขาดเอกภาพในการบังคับบัญชา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4A628-12EB-41E4-8671-1B5DDDFEE406}" type="slidenum">
              <a:rPr lang="en-US"/>
              <a:pPr/>
              <a:t>35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โครงสร้างองค์กรแบบเมตริกซ์</a:t>
            </a:r>
          </a:p>
        </p:txBody>
      </p:sp>
      <p:graphicFrame>
        <p:nvGraphicFramePr>
          <p:cNvPr id="76085" name="Group 309"/>
          <p:cNvGraphicFramePr>
            <a:graphicFrameLocks noGrp="1"/>
          </p:cNvGraphicFramePr>
          <p:nvPr>
            <p:ph idx="1"/>
          </p:nvPr>
        </p:nvGraphicFramePr>
        <p:xfrm>
          <a:off x="1042988" y="2843213"/>
          <a:ext cx="7415212" cy="3311843"/>
        </p:xfrm>
        <a:graphic>
          <a:graphicData uri="http://schemas.openxmlformats.org/drawingml/2006/table">
            <a:tbl>
              <a:tblPr rtl="1"/>
              <a:tblGrid>
                <a:gridCol w="1222375"/>
                <a:gridCol w="1223962"/>
                <a:gridCol w="1223963"/>
                <a:gridCol w="1223962"/>
                <a:gridCol w="1223963"/>
                <a:gridCol w="1296987"/>
              </a:tblGrid>
              <a:tr h="8001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Functional  Department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A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42" name="Rectangle 124"/>
          <p:cNvSpPr>
            <a:spLocks noChangeArrowheads="1"/>
          </p:cNvSpPr>
          <p:nvPr/>
        </p:nvSpPr>
        <p:spPr bwMode="auto">
          <a:xfrm>
            <a:off x="3179763" y="1557338"/>
            <a:ext cx="3208337" cy="7191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cs typeface="Angsana New" pitchFamily="18" charset="-34"/>
              </a:rPr>
              <a:t>General  Manager</a:t>
            </a:r>
            <a:endParaRPr lang="th-TH" sz="3200">
              <a:cs typeface="Angsana New" pitchFamily="18" charset="-34"/>
            </a:endParaRPr>
          </a:p>
        </p:txBody>
      </p:sp>
      <p:grpSp>
        <p:nvGrpSpPr>
          <p:cNvPr id="25643" name="Group 311"/>
          <p:cNvGrpSpPr>
            <a:grpSpLocks/>
          </p:cNvGrpSpPr>
          <p:nvPr/>
        </p:nvGrpSpPr>
        <p:grpSpPr bwMode="auto">
          <a:xfrm>
            <a:off x="2124075" y="4149725"/>
            <a:ext cx="6480175" cy="2232025"/>
            <a:chOff x="1338" y="2614"/>
            <a:chExt cx="4082" cy="1406"/>
          </a:xfrm>
        </p:grpSpPr>
        <p:sp>
          <p:nvSpPr>
            <p:cNvPr id="25648" name="Rectangle 125"/>
            <p:cNvSpPr>
              <a:spLocks noChangeArrowheads="1"/>
            </p:cNvSpPr>
            <p:nvPr/>
          </p:nvSpPr>
          <p:spPr bwMode="auto">
            <a:xfrm>
              <a:off x="1338" y="2614"/>
              <a:ext cx="4082" cy="14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5649" name="Line 126"/>
            <p:cNvSpPr>
              <a:spLocks noChangeShapeType="1"/>
            </p:cNvSpPr>
            <p:nvPr/>
          </p:nvSpPr>
          <p:spPr bwMode="auto">
            <a:xfrm flipH="1">
              <a:off x="1338" y="2880"/>
              <a:ext cx="3447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5650" name="Line 127"/>
            <p:cNvSpPr>
              <a:spLocks noChangeShapeType="1"/>
            </p:cNvSpPr>
            <p:nvPr/>
          </p:nvSpPr>
          <p:spPr bwMode="auto">
            <a:xfrm flipH="1">
              <a:off x="1338" y="3667"/>
              <a:ext cx="3447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5651" name="Line 128"/>
            <p:cNvSpPr>
              <a:spLocks noChangeShapeType="1"/>
            </p:cNvSpPr>
            <p:nvPr/>
          </p:nvSpPr>
          <p:spPr bwMode="auto">
            <a:xfrm flipH="1">
              <a:off x="1338" y="3269"/>
              <a:ext cx="3447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5652" name="Line 129"/>
            <p:cNvSpPr>
              <a:spLocks noChangeShapeType="1"/>
            </p:cNvSpPr>
            <p:nvPr/>
          </p:nvSpPr>
          <p:spPr bwMode="auto">
            <a:xfrm flipV="1">
              <a:off x="1862" y="2639"/>
              <a:ext cx="0" cy="1361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5653" name="Line 130"/>
            <p:cNvSpPr>
              <a:spLocks noChangeShapeType="1"/>
            </p:cNvSpPr>
            <p:nvPr/>
          </p:nvSpPr>
          <p:spPr bwMode="auto">
            <a:xfrm flipV="1">
              <a:off x="2628" y="2659"/>
              <a:ext cx="0" cy="1361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5654" name="Line 131"/>
            <p:cNvSpPr>
              <a:spLocks noChangeShapeType="1"/>
            </p:cNvSpPr>
            <p:nvPr/>
          </p:nvSpPr>
          <p:spPr bwMode="auto">
            <a:xfrm flipV="1">
              <a:off x="3399" y="2659"/>
              <a:ext cx="0" cy="1361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25655" name="Line 132"/>
            <p:cNvSpPr>
              <a:spLocks noChangeShapeType="1"/>
            </p:cNvSpPr>
            <p:nvPr/>
          </p:nvSpPr>
          <p:spPr bwMode="auto">
            <a:xfrm flipV="1">
              <a:off x="4175" y="2659"/>
              <a:ext cx="0" cy="1361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25644" name="Line 134"/>
          <p:cNvSpPr>
            <a:spLocks noChangeShapeType="1"/>
          </p:cNvSpPr>
          <p:nvPr/>
        </p:nvSpPr>
        <p:spPr bwMode="auto">
          <a:xfrm>
            <a:off x="4787900" y="2205038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5645" name="Line 222"/>
          <p:cNvSpPr>
            <a:spLocks noChangeShapeType="1"/>
          </p:cNvSpPr>
          <p:nvPr/>
        </p:nvSpPr>
        <p:spPr bwMode="auto">
          <a:xfrm flipH="1">
            <a:off x="1042988" y="2349500"/>
            <a:ext cx="37449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5646" name="Line 223"/>
          <p:cNvSpPr>
            <a:spLocks noChangeShapeType="1"/>
          </p:cNvSpPr>
          <p:nvPr/>
        </p:nvSpPr>
        <p:spPr bwMode="auto">
          <a:xfrm>
            <a:off x="1042988" y="2349500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5647" name="Rectangle 310"/>
          <p:cNvSpPr>
            <a:spLocks noChangeArrowheads="1"/>
          </p:cNvSpPr>
          <p:nvPr/>
        </p:nvSpPr>
        <p:spPr bwMode="auto">
          <a:xfrm rot="-5400000">
            <a:off x="-792162" y="4545012"/>
            <a:ext cx="2808288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Project  Team</a:t>
            </a:r>
            <a:endParaRPr lang="th-TH" sz="280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39A438-CFB2-4AD2-825F-E09C0A8F8FD1}" type="slidenum">
              <a:rPr lang="en-US"/>
              <a:pPr/>
              <a:t>36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70888" cy="1143000"/>
          </a:xfrm>
        </p:spPr>
        <p:txBody>
          <a:bodyPr/>
          <a:lstStyle/>
          <a:p>
            <a:r>
              <a:rPr lang="th-TH" sz="4800" b="1" smtClean="0">
                <a:cs typeface="Angsana New" pitchFamily="18" charset="-34"/>
              </a:rPr>
              <a:t>โครงสร้างขององค์กรหรือแผนภูมิขององค์กร (ต่อ)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pPr marL="609600" indent="-609600" algn="thaiDist">
              <a:buFont typeface="Wingdings" pitchFamily="2" charset="2"/>
              <a:buAutoNum type="arabicPeriod" startAt="4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โครงสร้างองค์กรแบบไม่เป็นทางการ </a:t>
            </a:r>
            <a:r>
              <a:rPr lang="en-US" sz="2800" b="1" dirty="0" smtClean="0">
                <a:solidFill>
                  <a:srgbClr val="66FF66"/>
                </a:solidFill>
                <a:cs typeface="Angsana New" pitchFamily="18" charset="-34"/>
              </a:rPr>
              <a:t>(Informal  Organization)</a:t>
            </a:r>
            <a:endParaRPr lang="th-TH" sz="2800" b="1" dirty="0" smtClean="0">
              <a:solidFill>
                <a:srgbClr val="66FF66"/>
              </a:solidFill>
              <a:cs typeface="Angsana New" pitchFamily="18" charset="-34"/>
            </a:endParaRP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บุคลากรบางตำแหน่งอาจมีความสัมพันธ์ที่ไม่เป็นทางการกับบางตำแหน่ง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ข้อดี </a:t>
            </a:r>
            <a:r>
              <a:rPr lang="en-US" sz="3200" dirty="0" smtClean="0">
                <a:cs typeface="Angsana New" pitchFamily="18" charset="-34"/>
              </a:rPr>
              <a:t>::: </a:t>
            </a:r>
            <a:r>
              <a:rPr lang="th-TH" sz="3200" dirty="0" smtClean="0">
                <a:cs typeface="Angsana New" pitchFamily="18" charset="-34"/>
              </a:rPr>
              <a:t>อาจทำให้เกิดความร่วมมือกันระหว่างหน่วยงานได้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ข้อเสีย </a:t>
            </a:r>
            <a:r>
              <a:rPr lang="en-US" sz="3200" dirty="0" smtClean="0">
                <a:cs typeface="Angsana New" pitchFamily="18" charset="-34"/>
              </a:rPr>
              <a:t>::: </a:t>
            </a:r>
            <a:r>
              <a:rPr lang="th-TH" sz="3200" dirty="0" smtClean="0">
                <a:cs typeface="Angsana New" pitchFamily="18" charset="-34"/>
              </a:rPr>
              <a:t>อาจทำให้เกิดความแตกแยกในองค์กร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โครงสร้างองค์กรแบบไม่เป็นทางการ</a:t>
            </a:r>
            <a:endParaRPr lang="th-TH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446246" y="1772479"/>
            <a:ext cx="8340596" cy="4371165"/>
            <a:chOff x="272273" y="1428736"/>
            <a:chExt cx="8340596" cy="4371165"/>
          </a:xfrm>
        </p:grpSpPr>
        <p:cxnSp>
          <p:nvCxnSpPr>
            <p:cNvPr id="53" name="Straight Connector 52"/>
            <p:cNvCxnSpPr/>
            <p:nvPr/>
          </p:nvCxnSpPr>
          <p:spPr bwMode="auto">
            <a:xfrm rot="5400000">
              <a:off x="7255922" y="260666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1606529" y="260666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3210850" y="510699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4282420" y="510699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4376549" y="332104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3733607" y="3821115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5037141" y="3821115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6608777" y="3821115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endCxn id="80" idx="0"/>
            </p:cNvCxnSpPr>
            <p:nvPr/>
          </p:nvCxnSpPr>
          <p:spPr bwMode="auto">
            <a:xfrm rot="5400000">
              <a:off x="7392284" y="4318870"/>
              <a:ext cx="1500198" cy="62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endCxn id="19" idx="0"/>
            </p:cNvCxnSpPr>
            <p:nvPr/>
          </p:nvCxnSpPr>
          <p:spPr bwMode="auto">
            <a:xfrm rot="5400000">
              <a:off x="1745787" y="4317563"/>
              <a:ext cx="1500198" cy="88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93737" y="3821115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4"/>
            <p:cNvSpPr/>
            <p:nvPr/>
          </p:nvSpPr>
          <p:spPr bwMode="auto">
            <a:xfrm>
              <a:off x="4143372" y="1428736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357290" y="257174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2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143372" y="257174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3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000892" y="257174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83251" y="400050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21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27126" y="400050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pitchFamily="34" charset="0"/>
                  <a:cs typeface="Arial" pitchFamily="34" charset="0"/>
                </a:rPr>
                <a:t>22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13877" y="400050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pitchFamily="34" charset="0"/>
                  <a:cs typeface="Arial" pitchFamily="34" charset="0"/>
                </a:rPr>
                <a:t>31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826655" y="400050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32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384844" y="400050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41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684175" y="4000504"/>
              <a:ext cx="928694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pitchFamily="34" charset="0"/>
                  <a:cs typeface="Arial" pitchFamily="34" charset="0"/>
                </a:rPr>
                <a:t>42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70002" y="5072074"/>
              <a:ext cx="642942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221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133996" y="5072074"/>
              <a:ext cx="642942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311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214810" y="5072074"/>
              <a:ext cx="642942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pitchFamily="34" charset="0"/>
                  <a:cs typeface="Arial" pitchFamily="34" charset="0"/>
                </a:rPr>
                <a:t>312</a:t>
              </a:r>
            </a:p>
          </p:txBody>
        </p:sp>
        <p:cxnSp>
          <p:nvCxnSpPr>
            <p:cNvPr id="28" name="Straight Connector 27"/>
            <p:cNvCxnSpPr>
              <a:stCxn id="5" idx="2"/>
              <a:endCxn id="7" idx="0"/>
            </p:cNvCxnSpPr>
            <p:nvPr/>
          </p:nvCxnSpPr>
          <p:spPr bwMode="auto">
            <a:xfrm rot="5400000">
              <a:off x="4286248" y="2250273"/>
              <a:ext cx="642942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142976" y="3571876"/>
              <a:ext cx="1357322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4000496" y="3571876"/>
              <a:ext cx="128588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6858016" y="3571876"/>
              <a:ext cx="1285884" cy="15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1857356" y="2357430"/>
              <a:ext cx="5643602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>
              <a:off x="1608117" y="332104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460089" y="4857760"/>
              <a:ext cx="107157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3736222" y="4606933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5400000">
              <a:off x="349127" y="510699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1420697" y="510699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" name="Rectangle 69"/>
            <p:cNvSpPr/>
            <p:nvPr/>
          </p:nvSpPr>
          <p:spPr bwMode="auto">
            <a:xfrm>
              <a:off x="272273" y="5072074"/>
              <a:ext cx="642942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211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353087" y="5072074"/>
              <a:ext cx="642942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FF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121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>
              <a:off x="598366" y="4857760"/>
              <a:ext cx="107157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74499" y="4606933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6068370" y="5111202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rot="5400000">
              <a:off x="7139940" y="5111202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Rectangle 75"/>
            <p:cNvSpPr/>
            <p:nvPr/>
          </p:nvSpPr>
          <p:spPr bwMode="auto">
            <a:xfrm>
              <a:off x="6004963" y="5076277"/>
              <a:ext cx="642942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411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031989" y="5076277"/>
              <a:ext cx="642942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Arial" pitchFamily="34" charset="0"/>
                  <a:cs typeface="Arial" pitchFamily="34" charset="0"/>
                </a:rPr>
                <a:t>412</a:t>
              </a:r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>
              <a:off x="6317609" y="4861963"/>
              <a:ext cx="107157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6593742" y="4611136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Rectangle 79"/>
            <p:cNvSpPr/>
            <p:nvPr/>
          </p:nvSpPr>
          <p:spPr bwMode="auto">
            <a:xfrm>
              <a:off x="7817807" y="5072074"/>
              <a:ext cx="642942" cy="50006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th-TH" dirty="0" smtClean="0">
                  <a:solidFill>
                    <a:srgbClr val="002060"/>
                  </a:solidFill>
                </a:rPr>
                <a:t>421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 rot="5400000">
              <a:off x="7251719" y="3321049"/>
              <a:ext cx="50006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16200000" flipH="1">
              <a:off x="750067" y="3964785"/>
              <a:ext cx="2000264" cy="214314"/>
            </a:xfrm>
            <a:prstGeom prst="line">
              <a:avLst/>
            </a:prstGeom>
            <a:ln>
              <a:solidFill>
                <a:srgbClr val="00B0F0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6" idx="3"/>
              <a:endCxn id="11" idx="1"/>
            </p:cNvCxnSpPr>
            <p:nvPr/>
          </p:nvCxnSpPr>
          <p:spPr bwMode="auto">
            <a:xfrm>
              <a:off x="2285984" y="2821777"/>
              <a:ext cx="1227893" cy="142876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arrow"/>
              <a:tailEnd type="arrow"/>
            </a:ln>
            <a:effectLst/>
          </p:spPr>
        </p:cxnSp>
        <p:cxnSp>
          <p:nvCxnSpPr>
            <p:cNvPr id="90" name="Straight Arrow Connector 89"/>
            <p:cNvCxnSpPr>
              <a:stCxn id="11" idx="3"/>
              <a:endCxn id="76" idx="1"/>
            </p:cNvCxnSpPr>
            <p:nvPr/>
          </p:nvCxnSpPr>
          <p:spPr bwMode="auto">
            <a:xfrm>
              <a:off x="4442571" y="4250537"/>
              <a:ext cx="1562392" cy="107577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arrow"/>
              <a:tailEnd type="arrow"/>
            </a:ln>
            <a:effectLst/>
          </p:spPr>
        </p:cxnSp>
        <p:cxnSp>
          <p:nvCxnSpPr>
            <p:cNvPr id="92" name="Straight Arrow Connector 91"/>
            <p:cNvCxnSpPr>
              <a:stCxn id="9" idx="3"/>
              <a:endCxn id="20" idx="1"/>
            </p:cNvCxnSpPr>
            <p:nvPr/>
          </p:nvCxnSpPr>
          <p:spPr bwMode="auto">
            <a:xfrm>
              <a:off x="1611945" y="4250537"/>
              <a:ext cx="1522051" cy="107157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arrow"/>
              <a:tailEnd type="arrow"/>
            </a:ln>
            <a:effectLst/>
          </p:spPr>
        </p:cxnSp>
        <p:cxnSp>
          <p:nvCxnSpPr>
            <p:cNvPr id="94" name="Straight Arrow Connector 93"/>
            <p:cNvCxnSpPr>
              <a:stCxn id="13" idx="3"/>
              <a:endCxn id="14" idx="1"/>
            </p:cNvCxnSpPr>
            <p:nvPr/>
          </p:nvCxnSpPr>
          <p:spPr bwMode="auto">
            <a:xfrm>
              <a:off x="7313538" y="4250537"/>
              <a:ext cx="370637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arrow"/>
              <a:tailEnd type="arrow"/>
            </a:ln>
            <a:effectLst/>
          </p:spPr>
        </p:cxnSp>
        <p:cxnSp>
          <p:nvCxnSpPr>
            <p:cNvPr id="96" name="Straight Arrow Connector 95"/>
            <p:cNvCxnSpPr>
              <a:stCxn id="8" idx="2"/>
              <a:endCxn id="13" idx="0"/>
            </p:cNvCxnSpPr>
            <p:nvPr/>
          </p:nvCxnSpPr>
          <p:spPr bwMode="auto">
            <a:xfrm rot="5400000">
              <a:off x="6692868" y="3228133"/>
              <a:ext cx="928694" cy="6160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arrow"/>
              <a:tailEnd type="arrow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1687586" y="5786454"/>
              <a:ext cx="6456314" cy="159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 bwMode="auto">
            <a:xfrm rot="5400000">
              <a:off x="1561985" y="5691950"/>
              <a:ext cx="21431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037537" y="5678503"/>
              <a:ext cx="21431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4251323" y="3178173"/>
              <a:ext cx="21431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 bwMode="auto">
            <a:xfrm rot="5400000">
              <a:off x="-464742" y="4178669"/>
              <a:ext cx="1786744" cy="165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rot="10800000">
              <a:off x="428596" y="3286124"/>
              <a:ext cx="392909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rot="16200000" flipH="1">
              <a:off x="4460697" y="3389134"/>
              <a:ext cx="3357586" cy="829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6" name="Straight Arrow Connector 135"/>
            <p:cNvCxnSpPr/>
            <p:nvPr/>
          </p:nvCxnSpPr>
          <p:spPr bwMode="auto">
            <a:xfrm rot="10800000">
              <a:off x="5085514" y="1683392"/>
              <a:ext cx="1058123" cy="310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C54095-EFF9-4634-9C70-ADBA91BF3511}" type="slidenum">
              <a:rPr lang="en-US"/>
              <a:pPr/>
              <a:t>38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8913"/>
            <a:ext cx="8443913" cy="1143000"/>
          </a:xfrm>
        </p:spPr>
        <p:txBody>
          <a:bodyPr/>
          <a:lstStyle/>
          <a:p>
            <a:r>
              <a:rPr lang="th-TH" sz="4800" b="1" dirty="0" smtClean="0">
                <a:cs typeface="Angsana New" pitchFamily="18" charset="-34"/>
              </a:rPr>
              <a:t>การพัฒนาองค์กร </a:t>
            </a:r>
            <a:br>
              <a:rPr lang="th-TH" sz="4800" b="1" dirty="0" smtClean="0">
                <a:cs typeface="Angsana New" pitchFamily="18" charset="-34"/>
              </a:rPr>
            </a:br>
            <a:r>
              <a:rPr lang="en-US" sz="4000" b="1" dirty="0" smtClean="0">
                <a:cs typeface="Angsana New" pitchFamily="18" charset="-34"/>
              </a:rPr>
              <a:t>(Organization Development : O.D.)</a:t>
            </a:r>
            <a:endParaRPr lang="th-TH" sz="4000" b="1" dirty="0" smtClean="0">
              <a:cs typeface="Angsana New" pitchFamily="18" charset="-34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450" cy="4471988"/>
          </a:xfrm>
        </p:spPr>
        <p:txBody>
          <a:bodyPr/>
          <a:lstStyle/>
          <a:p>
            <a:pPr algn="thaiDist">
              <a:lnSpc>
                <a:spcPct val="90000"/>
              </a:lnSpc>
            </a:pPr>
            <a:r>
              <a:rPr lang="th-TH" sz="3600" smtClean="0">
                <a:cs typeface="Angsana New" pitchFamily="18" charset="-34"/>
              </a:rPr>
              <a:t>ริชาร์ด  เบคเฮิร์ด </a:t>
            </a:r>
            <a:r>
              <a:rPr lang="en-US" sz="3600" smtClean="0">
                <a:cs typeface="Angsana New" pitchFamily="18" charset="-34"/>
              </a:rPr>
              <a:t>::: </a:t>
            </a:r>
            <a:r>
              <a:rPr lang="th-TH" sz="3600" smtClean="0">
                <a:cs typeface="Angsana New" pitchFamily="18" charset="-34"/>
              </a:rPr>
              <a:t>“ความพยายามในการเปลี่ยนแปลงโดยมีการวางแผนมุ่งสู่การเปลี่ยนแปลงทั้งระบบโดยเริ่มจากผู้บริหารระดับสูงสุดลงสู่ระดับล่างตามหลักการพฤติกรรมศาสตร์ เพื่อเพิ่มประสิทธิภาพและประสิทธิผลขององค์กร”</a:t>
            </a:r>
          </a:p>
          <a:p>
            <a:pPr algn="thaiDist">
              <a:lnSpc>
                <a:spcPct val="90000"/>
              </a:lnSpc>
            </a:pPr>
            <a:r>
              <a:rPr lang="th-TH" sz="3600" smtClean="0">
                <a:cs typeface="Angsana New" pitchFamily="18" charset="-34"/>
              </a:rPr>
              <a:t>สภาพการณ์ ที่เป็นผลให้นำหลักการพัฒนาองค์กรมาใช้ </a:t>
            </a:r>
          </a:p>
          <a:p>
            <a:pPr lvl="1" algn="thaiDist">
              <a:lnSpc>
                <a:spcPct val="90000"/>
              </a:lnSpc>
            </a:pPr>
            <a:r>
              <a:rPr lang="th-TH" sz="3200" smtClean="0">
                <a:solidFill>
                  <a:srgbClr val="FFFF99"/>
                </a:solidFill>
                <a:cs typeface="Angsana New" pitchFamily="18" charset="-34"/>
              </a:rPr>
              <a:t>ต้องการเปลี่ยนแปลงแนวยุทธศาสตร์ด้านการจัดการ</a:t>
            </a:r>
          </a:p>
          <a:p>
            <a:pPr lvl="1" algn="thaiDist">
              <a:lnSpc>
                <a:spcPct val="90000"/>
              </a:lnSpc>
            </a:pPr>
            <a:r>
              <a:rPr lang="th-TH" sz="3200" smtClean="0">
                <a:solidFill>
                  <a:srgbClr val="FFFF99"/>
                </a:solidFill>
                <a:cs typeface="Angsana New" pitchFamily="18" charset="-34"/>
              </a:rPr>
              <a:t>เปลี่ยนแปลงสภาพแวดล้อมและบรรยากาศขององค์กร</a:t>
            </a:r>
          </a:p>
          <a:p>
            <a:pPr lvl="1" algn="thaiDist">
              <a:lnSpc>
                <a:spcPct val="90000"/>
              </a:lnSpc>
            </a:pPr>
            <a:r>
              <a:rPr lang="th-TH" sz="3200" smtClean="0">
                <a:solidFill>
                  <a:srgbClr val="FFFF99"/>
                </a:solidFill>
                <a:cs typeface="Angsana New" pitchFamily="18" charset="-34"/>
              </a:rPr>
              <a:t>เปลี่ยนแปลงวัฒนธรรมในการบริหาร  เป็นต้น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232768-7B11-490A-AA19-FDFE4874705C}" type="slidenum">
              <a:rPr lang="en-US"/>
              <a:pPr/>
              <a:t>39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ขั้นตอนของกระบวนการพัฒนาองค์กร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7772400" cy="4616450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mtClean="0">
                <a:cs typeface="Angsana New" pitchFamily="18" charset="-34"/>
              </a:rPr>
              <a:t>กำหนดปัญหา โดยฝ่ายบริหารระดับสูง</a:t>
            </a:r>
          </a:p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mtClean="0">
                <a:cs typeface="Angsana New" pitchFamily="18" charset="-34"/>
              </a:rPr>
              <a:t>สร้างทีมที่ปรึกษา   จากภายในและภายนอกองค์กร</a:t>
            </a:r>
          </a:p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mtClean="0">
                <a:cs typeface="Angsana New" pitchFamily="18" charset="-34"/>
              </a:rPr>
              <a:t>รวบรวมข้อมูลและวินิจฉัยปัญหาการทำงานของบุคลากรในองค์กร</a:t>
            </a:r>
          </a:p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mtClean="0">
                <a:cs typeface="Angsana New" pitchFamily="18" charset="-34"/>
              </a:rPr>
              <a:t>ทีมที่ปรึกษาและผู้จัดการสร้างแผนงานเพื่อการเปลี่ยนแปลง</a:t>
            </a:r>
          </a:p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mtClean="0">
                <a:cs typeface="Angsana New" pitchFamily="18" charset="-34"/>
              </a:rPr>
              <a:t>นำแผนงานนั้นมาปฏิบัติงานจริง</a:t>
            </a:r>
          </a:p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mtClean="0">
                <a:cs typeface="Angsana New" pitchFamily="18" charset="-34"/>
              </a:rPr>
              <a:t>ผู้บริหารระดับสูงให้ความร่วมมือ</a:t>
            </a:r>
          </a:p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mtClean="0">
                <a:cs typeface="Angsana New" pitchFamily="18" charset="-34"/>
              </a:rPr>
              <a:t>ทีมที่ปรึกษารวบรวมข้อมูลหลังการปฏิบัติงาน เพื่อวิเคราะห์ ประเมินผลโดยรวม  อาจทำให้มีการเปลี่ยนแปลงให้เหมาะขึ้น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D07518-73FF-4CE7-A8D6-A8FC44D7CE19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การวางแผน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(Planning)</a:t>
            </a:r>
            <a:endParaRPr lang="th-TH" b="1" dirty="0" smtClean="0">
              <a:solidFill>
                <a:srgbClr val="99FF99"/>
              </a:solidFill>
              <a:cs typeface="Angsana New" pitchFamily="18" charset="-34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 dirty="0" smtClean="0">
                <a:cs typeface="Angsana New" pitchFamily="18" charset="-34"/>
              </a:rPr>
              <a:t>การกำหนดวัตถุประสงค์การทำงานไว้ล่วงหน้า โดยกำหนดวิธีและแนวทางปฏิบัติงานไว้ด้วย</a:t>
            </a:r>
          </a:p>
          <a:p>
            <a:pPr lvl="1"/>
            <a:r>
              <a:rPr lang="th-TH" sz="3600" dirty="0" smtClean="0">
                <a:cs typeface="Angsana New" pitchFamily="18" charset="-34"/>
              </a:rPr>
              <a:t>ใช้ข้อมูลในปัจจุบันเพื่อเตรียมการสำหรับอนาคต</a:t>
            </a:r>
          </a:p>
          <a:p>
            <a:pPr lvl="1"/>
            <a:r>
              <a:rPr lang="th-TH" sz="3600" dirty="0" smtClean="0">
                <a:cs typeface="Angsana New" pitchFamily="18" charset="-34"/>
              </a:rPr>
              <a:t>กำหนดเป้าหมายและวิธีการที่จะนำไปสู่เป้าหมาย</a:t>
            </a:r>
          </a:p>
          <a:p>
            <a:pPr lvl="1"/>
            <a:r>
              <a:rPr lang="th-TH" sz="3600" dirty="0" smtClean="0">
                <a:cs typeface="Angsana New" pitchFamily="18" charset="-34"/>
              </a:rPr>
              <a:t>เกี่ยวข้องกับการกระทำหรือกิจกรรม</a:t>
            </a:r>
          </a:p>
          <a:p>
            <a:pPr lvl="1"/>
            <a:r>
              <a:rPr lang="th-TH" sz="3600" dirty="0" smtClean="0">
                <a:cs typeface="Angsana New" pitchFamily="18" charset="-34"/>
              </a:rPr>
              <a:t>มีการตัดสินใจของผู้บริหารมาเกี่ยวข้อง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5F4110-81E2-4DB5-B89D-5235789D87B0}" type="slidenum">
              <a:rPr lang="en-US"/>
              <a:pPr/>
              <a:t>40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การจัดคนเข้าทำงาน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(Staffing)</a:t>
            </a:r>
            <a:endParaRPr lang="th-TH" b="1" dirty="0" smtClean="0">
              <a:solidFill>
                <a:srgbClr val="99FF99"/>
              </a:solidFill>
              <a:cs typeface="Angsana New" pitchFamily="18" charset="-34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7920038" cy="4543425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</a:pPr>
            <a:r>
              <a:rPr lang="th-TH" sz="3600" dirty="0" smtClean="0">
                <a:cs typeface="Angsana New" pitchFamily="18" charset="-34"/>
              </a:rPr>
              <a:t>ฝ่ายบริหารงานบุคคล แผนกบุคคล หน่วยงานบริหารทรัพยากรบุคคล </a:t>
            </a:r>
            <a:r>
              <a:rPr lang="en-US" sz="2400" dirty="0" smtClean="0">
                <a:cs typeface="Angsana New" pitchFamily="18" charset="-34"/>
              </a:rPr>
              <a:t>(Human Resource Management; HRM)</a:t>
            </a:r>
            <a:endParaRPr lang="th-TH" sz="2400" dirty="0" smtClean="0">
              <a:cs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</a:pPr>
            <a:r>
              <a:rPr lang="th-TH" sz="3600" b="1" dirty="0" smtClean="0">
                <a:cs typeface="Angsana New" pitchFamily="18" charset="-34"/>
              </a:rPr>
              <a:t>มีหน้าที่ความรับผิดชอบเกี่ยวกับ  </a:t>
            </a:r>
            <a:r>
              <a:rPr lang="en-US" sz="3600" b="1" dirty="0" smtClean="0">
                <a:cs typeface="Angsana New" pitchFamily="18" charset="-34"/>
              </a:rPr>
              <a:t>::::</a:t>
            </a:r>
            <a:endParaRPr lang="th-TH" sz="3600" b="1" dirty="0" smtClean="0">
              <a:cs typeface="Angsana New" pitchFamily="18" charset="-34"/>
            </a:endParaRP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3200" dirty="0" smtClean="0">
                <a:cs typeface="Angsana New" pitchFamily="18" charset="-34"/>
              </a:rPr>
              <a:t>การจ้างงาน </a:t>
            </a:r>
            <a:r>
              <a:rPr lang="en-US" sz="2400" dirty="0" smtClean="0">
                <a:cs typeface="Angsana New" pitchFamily="18" charset="-34"/>
              </a:rPr>
              <a:t>(Employment)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en-US" sz="2400" dirty="0" smtClean="0">
                <a:cs typeface="Angsana New" pitchFamily="18" charset="-34"/>
              </a:rPr>
              <a:t>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การรับสมัคร </a:t>
            </a:r>
            <a:r>
              <a:rPr lang="en-US" sz="2400" dirty="0" smtClean="0">
                <a:cs typeface="Angsana New" pitchFamily="18" charset="-34"/>
              </a:rPr>
              <a:t>(Recruitment)</a:t>
            </a:r>
            <a:r>
              <a:rPr lang="th-TH" sz="3200" dirty="0" smtClean="0">
                <a:cs typeface="Angsana New" pitchFamily="18" charset="-34"/>
              </a:rPr>
              <a:t> การคัดเลือก </a:t>
            </a:r>
            <a:r>
              <a:rPr lang="en-US" sz="2400" dirty="0" smtClean="0">
                <a:cs typeface="Angsana New" pitchFamily="18" charset="-34"/>
              </a:rPr>
              <a:t>(Selection)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3200" dirty="0" smtClean="0">
                <a:cs typeface="Angsana New" pitchFamily="18" charset="-34"/>
              </a:rPr>
              <a:t>การฝึกอบรม </a:t>
            </a:r>
            <a:r>
              <a:rPr lang="en-US" sz="2400" dirty="0" smtClean="0">
                <a:cs typeface="Angsana New" pitchFamily="18" charset="-34"/>
              </a:rPr>
              <a:t>(Training)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เพิ่มระดับความสามารถของบุคลากร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3200" dirty="0" smtClean="0">
                <a:cs typeface="Angsana New" pitchFamily="18" charset="-34"/>
              </a:rPr>
              <a:t>สุขภาพ </a:t>
            </a:r>
            <a:r>
              <a:rPr lang="en-US" sz="2400" dirty="0" smtClean="0">
                <a:cs typeface="Angsana New" pitchFamily="18" charset="-34"/>
              </a:rPr>
              <a:t>(Health)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ต้องแน่ใจว่าบุคลากรมีสุขภาพดีเยี่ยม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6AB47C-5F59-48AB-9B21-4F3B33CBEBBA}" type="slidenum">
              <a:rPr lang="en-US"/>
              <a:pPr/>
              <a:t>41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การจัดคนเข้าทำงาน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(Staffing)</a:t>
            </a:r>
            <a:r>
              <a:rPr lang="th-TH" b="1" dirty="0" smtClean="0">
                <a:solidFill>
                  <a:srgbClr val="99FF99"/>
                </a:solidFill>
                <a:cs typeface="Angsana New" pitchFamily="18" charset="-34"/>
              </a:rPr>
              <a:t> (ต่อ)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92288"/>
            <a:ext cx="7921625" cy="4876800"/>
          </a:xfrm>
        </p:spPr>
        <p:txBody>
          <a:bodyPr/>
          <a:lstStyle/>
          <a:p>
            <a:pPr marL="990600" lvl="1" indent="-533400" algn="thaiDist">
              <a:buFont typeface="Wingdings" pitchFamily="2" charset="2"/>
              <a:buAutoNum type="arabicPeriod" startAt="4"/>
            </a:pPr>
            <a:r>
              <a:rPr lang="th-TH" sz="3200" b="1" dirty="0" smtClean="0">
                <a:cs typeface="Angsana New" pitchFamily="18" charset="-34"/>
              </a:rPr>
              <a:t>ความปลอดภัย </a:t>
            </a:r>
            <a:r>
              <a:rPr lang="en-US" sz="2400" b="1" dirty="0" smtClean="0">
                <a:cs typeface="Angsana New" pitchFamily="18" charset="-34"/>
              </a:rPr>
              <a:t>(Safety)</a:t>
            </a:r>
            <a:r>
              <a:rPr lang="en-US" sz="2400" dirty="0" smtClean="0">
                <a:cs typeface="Angsana New" pitchFamily="18" charset="-34"/>
              </a:rPr>
              <a:t>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ต้องแน่ใจว่าสภาพการทำงานของบุคลากรมีความปลอดภัย</a:t>
            </a:r>
          </a:p>
          <a:p>
            <a:pPr marL="990600" lvl="1" indent="-533400" algn="thaiDist">
              <a:buFont typeface="Wingdings" pitchFamily="2" charset="2"/>
              <a:buAutoNum type="arabicPeriod" startAt="4"/>
            </a:pPr>
            <a:r>
              <a:rPr lang="th-TH" sz="3200" b="1" dirty="0" smtClean="0">
                <a:cs typeface="Angsana New" pitchFamily="18" charset="-34"/>
              </a:rPr>
              <a:t>ผลประโยชน์ </a:t>
            </a:r>
            <a:r>
              <a:rPr lang="en-US" sz="2400" b="1" dirty="0" smtClean="0">
                <a:cs typeface="Angsana New" pitchFamily="18" charset="-34"/>
              </a:rPr>
              <a:t>(Benefits)</a:t>
            </a:r>
            <a:r>
              <a:rPr lang="en-US" sz="2400" dirty="0" smtClean="0">
                <a:cs typeface="Angsana New" pitchFamily="18" charset="-34"/>
              </a:rPr>
              <a:t>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จัดการเกี่ยวกับผลประโยชน์พิเศษนอกเหนือจากค่าจ้างหรือเงินเดือน</a:t>
            </a:r>
          </a:p>
          <a:p>
            <a:pPr marL="990600" lvl="1" indent="-533400" algn="thaiDist">
              <a:buFont typeface="Wingdings" pitchFamily="2" charset="2"/>
              <a:buAutoNum type="arabicPeriod" startAt="4"/>
            </a:pPr>
            <a:r>
              <a:rPr lang="th-TH" sz="3200" b="1" dirty="0" smtClean="0">
                <a:cs typeface="Angsana New" pitchFamily="18" charset="-34"/>
              </a:rPr>
              <a:t>การบริการ </a:t>
            </a:r>
            <a:r>
              <a:rPr lang="en-US" sz="2400" b="1" dirty="0" smtClean="0">
                <a:cs typeface="Angsana New" pitchFamily="18" charset="-34"/>
              </a:rPr>
              <a:t>(Service)</a:t>
            </a:r>
            <a:r>
              <a:rPr lang="en-US" sz="2400" dirty="0" smtClean="0">
                <a:cs typeface="Angsana New" pitchFamily="18" charset="-34"/>
              </a:rPr>
              <a:t>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จัดโปรแกรมต่างๆ </a:t>
            </a:r>
          </a:p>
          <a:p>
            <a:pPr marL="990600" lvl="1" indent="-533400" algn="thaiDist">
              <a:buFont typeface="Wingdings" pitchFamily="2" charset="2"/>
              <a:buAutoNum type="arabicPeriod" startAt="4"/>
            </a:pPr>
            <a:r>
              <a:rPr lang="th-TH" sz="3200" b="1" dirty="0" smtClean="0">
                <a:cs typeface="Angsana New" pitchFamily="18" charset="-34"/>
              </a:rPr>
              <a:t>ความสัมพันธ์ของแรงงาน </a:t>
            </a:r>
            <a:r>
              <a:rPr lang="en-US" sz="2400" b="1" dirty="0" smtClean="0">
                <a:cs typeface="Angsana New" pitchFamily="18" charset="-34"/>
              </a:rPr>
              <a:t>(Labor Relations)</a:t>
            </a:r>
            <a:r>
              <a:rPr lang="en-US" sz="2400" dirty="0" smtClean="0">
                <a:cs typeface="Angsana New" pitchFamily="18" charset="-34"/>
              </a:rPr>
              <a:t>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จัดข้อตกลงต่างๆ กับบุคลากร</a:t>
            </a:r>
          </a:p>
          <a:p>
            <a:pPr marL="990600" lvl="1" indent="-533400" algn="thaiDist">
              <a:buFont typeface="Wingdings" pitchFamily="2" charset="2"/>
              <a:buAutoNum type="arabicPeriod" startAt="4"/>
            </a:pPr>
            <a:r>
              <a:rPr lang="th-TH" sz="3200" b="1" dirty="0" smtClean="0">
                <a:cs typeface="Angsana New" pitchFamily="18" charset="-34"/>
              </a:rPr>
              <a:t>การจัดการค่าจ้างและเงินเดือน </a:t>
            </a:r>
            <a:r>
              <a:rPr lang="en-US" sz="2400" b="1" dirty="0" smtClean="0">
                <a:cs typeface="Angsana New" pitchFamily="18" charset="-34"/>
              </a:rPr>
              <a:t>(Wage and Salary administration)</a:t>
            </a:r>
            <a:r>
              <a:rPr lang="en-US" sz="2400" dirty="0" smtClean="0">
                <a:cs typeface="Angsana New" pitchFamily="18" charset="-34"/>
              </a:rPr>
              <a:t>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จัดโปรแกรมการจ่ายเงินเดือน  ค่าจ้าง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B01FD5-DB07-478E-8E8B-077E51EE4666}" type="slidenum">
              <a:rPr lang="en-US"/>
              <a:pPr/>
              <a:t>42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FFFF99"/>
                </a:solidFill>
                <a:cs typeface="Angsana New" pitchFamily="18" charset="-34"/>
              </a:rPr>
              <a:t>1. การจ้างงาน</a:t>
            </a:r>
            <a:endParaRPr lang="th-TH" sz="3600" b="1" dirty="0" smtClean="0">
              <a:solidFill>
                <a:srgbClr val="FFFF99"/>
              </a:solidFill>
              <a:cs typeface="Angsana New" pitchFamily="18" charset="-34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16450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000" b="1" dirty="0" smtClean="0">
                <a:solidFill>
                  <a:srgbClr val="66FF66"/>
                </a:solidFill>
                <a:cs typeface="Angsana New" pitchFamily="18" charset="-34"/>
              </a:rPr>
              <a:t>การรับสมัคร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 </a:t>
            </a:r>
            <a:r>
              <a:rPr lang="en-US" sz="4000" dirty="0" smtClean="0">
                <a:cs typeface="Angsana New" pitchFamily="18" charset="-34"/>
              </a:rPr>
              <a:t>::: </a:t>
            </a:r>
            <a:r>
              <a:rPr lang="th-TH" sz="4000" dirty="0" smtClean="0">
                <a:cs typeface="Angsana New" pitchFamily="18" charset="-34"/>
              </a:rPr>
              <a:t>แหล่งที่มีกำลังคนเป็นจำนวนมาก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3600" dirty="0" smtClean="0">
                <a:cs typeface="Angsana New" pitchFamily="18" charset="-34"/>
              </a:rPr>
              <a:t>แหล่งกำลังคนจากภายในองค์กร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3600" dirty="0" smtClean="0">
                <a:cs typeface="Angsana New" pitchFamily="18" charset="-34"/>
              </a:rPr>
              <a:t>แหล่งกำลังคนจากภายนอกองค์กร</a:t>
            </a:r>
          </a:p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4000" b="1" dirty="0" smtClean="0">
                <a:solidFill>
                  <a:srgbClr val="66FF66"/>
                </a:solidFill>
                <a:cs typeface="Angsana New" pitchFamily="18" charset="-34"/>
              </a:rPr>
              <a:t>การคัดเลือก 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3600" dirty="0" smtClean="0">
                <a:cs typeface="Angsana New" pitchFamily="18" charset="-34"/>
              </a:rPr>
              <a:t>การคัดเลือกโดยการใช้แบบทดสอบ</a:t>
            </a:r>
            <a:r>
              <a:rPr lang="en-US" sz="3600" dirty="0" smtClean="0">
                <a:cs typeface="Angsana New" pitchFamily="18" charset="-34"/>
              </a:rPr>
              <a:t> :::</a:t>
            </a:r>
            <a:endParaRPr lang="th-TH" sz="3600" dirty="0" smtClean="0">
              <a:cs typeface="Angsana New" pitchFamily="18" charset="-34"/>
            </a:endParaRP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u"/>
            </a:pPr>
            <a:r>
              <a:rPr lang="en-US" sz="2800" dirty="0" smtClean="0">
                <a:cs typeface="Angsana New" pitchFamily="18" charset="-34"/>
              </a:rPr>
              <a:t>Performance test , Aptitude test , Personality    test</a:t>
            </a:r>
            <a:endParaRPr lang="th-TH" sz="2800" dirty="0" smtClean="0">
              <a:cs typeface="Angsana New" pitchFamily="18" charset="-34"/>
            </a:endParaRP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3600" dirty="0" smtClean="0">
                <a:cs typeface="Angsana New" pitchFamily="18" charset="-34"/>
              </a:rPr>
              <a:t>การคัดเลือกโดยการสัมภาษณ์ </a:t>
            </a:r>
            <a:r>
              <a:rPr lang="en-US" sz="3600" dirty="0" smtClean="0">
                <a:cs typeface="Angsana New" pitchFamily="18" charset="-34"/>
              </a:rPr>
              <a:t>::: </a:t>
            </a:r>
            <a:r>
              <a:rPr lang="th-TH" sz="3600" dirty="0" smtClean="0">
                <a:cs typeface="Angsana New" pitchFamily="18" charset="-34"/>
              </a:rPr>
              <a:t>พูดคุย ถาม-ตอบ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BC8E2-EFB7-458B-9BA0-6D0F49BCEE0A}" type="slidenum">
              <a:rPr lang="en-US"/>
              <a:pPr/>
              <a:t>43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FFFF99"/>
                </a:solidFill>
                <a:cs typeface="Angsana New" pitchFamily="18" charset="-34"/>
              </a:rPr>
              <a:t>2. การฝึกอบรม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/>
            <a:r>
              <a:rPr lang="th-TH" sz="3600" dirty="0" smtClean="0">
                <a:cs typeface="Angsana New" pitchFamily="18" charset="-34"/>
              </a:rPr>
              <a:t>การปฐมนิเทศ </a:t>
            </a:r>
            <a:r>
              <a:rPr lang="en-US" sz="2400" dirty="0" smtClean="0">
                <a:cs typeface="Angsana New" pitchFamily="18" charset="-34"/>
              </a:rPr>
              <a:t>(Orientation)</a:t>
            </a:r>
          </a:p>
          <a:p>
            <a:pPr algn="thaiDist"/>
            <a:r>
              <a:rPr lang="th-TH" sz="3600" dirty="0" smtClean="0">
                <a:cs typeface="Angsana New" pitchFamily="18" charset="-34"/>
              </a:rPr>
              <a:t>การฝึกอบรมสำหรับการปฏิบัติงานจริง </a:t>
            </a:r>
            <a:endParaRPr lang="en-US" sz="3600" dirty="0" smtClean="0">
              <a:cs typeface="Angsana New" pitchFamily="18" charset="-34"/>
            </a:endParaRPr>
          </a:p>
          <a:p>
            <a:pPr algn="thaiDist">
              <a:buNone/>
            </a:pPr>
            <a:r>
              <a:rPr lang="en-US" sz="2400" dirty="0" smtClean="0">
                <a:cs typeface="Angsana New" pitchFamily="18" charset="-34"/>
              </a:rPr>
              <a:t>		(</a:t>
            </a:r>
            <a:r>
              <a:rPr lang="en-US" sz="2400" dirty="0" smtClean="0">
                <a:cs typeface="Angsana New" pitchFamily="18" charset="-34"/>
              </a:rPr>
              <a:t>On-the-Job Training)</a:t>
            </a:r>
          </a:p>
          <a:p>
            <a:pPr algn="thaiDist"/>
            <a:r>
              <a:rPr lang="th-TH" sz="3600" dirty="0" smtClean="0">
                <a:cs typeface="Angsana New" pitchFamily="18" charset="-34"/>
              </a:rPr>
              <a:t>การฝึกอบรมในรูปแบบห้องเรียน </a:t>
            </a:r>
            <a:r>
              <a:rPr lang="en-US" sz="2400" dirty="0" smtClean="0">
                <a:cs typeface="Angsana New" pitchFamily="18" charset="-34"/>
              </a:rPr>
              <a:t>(Classroom Training)</a:t>
            </a:r>
          </a:p>
          <a:p>
            <a:pPr algn="thaiDist"/>
            <a:r>
              <a:rPr lang="th-TH" sz="3600" dirty="0" smtClean="0">
                <a:cs typeface="Angsana New" pitchFamily="18" charset="-34"/>
              </a:rPr>
              <a:t>การฝึกอบรมสำหรับเป็นผู้ปฏิบัติงาน </a:t>
            </a:r>
            <a:endParaRPr lang="en-US" sz="3600" dirty="0" smtClean="0">
              <a:cs typeface="Angsana New" pitchFamily="18" charset="-34"/>
            </a:endParaRPr>
          </a:p>
          <a:p>
            <a:pPr algn="thaiDist">
              <a:buNone/>
            </a:pPr>
            <a:r>
              <a:rPr lang="en-US" sz="2400" dirty="0" smtClean="0">
                <a:cs typeface="Angsana New" pitchFamily="18" charset="-34"/>
              </a:rPr>
              <a:t>		(</a:t>
            </a:r>
            <a:r>
              <a:rPr lang="en-US" sz="2400" dirty="0" smtClean="0">
                <a:cs typeface="Angsana New" pitchFamily="18" charset="-34"/>
              </a:rPr>
              <a:t>Apprentice Training)</a:t>
            </a:r>
          </a:p>
          <a:p>
            <a:pPr algn="thaiDist"/>
            <a:r>
              <a:rPr lang="th-TH" sz="3600" dirty="0" smtClean="0">
                <a:cs typeface="Angsana New" pitchFamily="18" charset="-34"/>
              </a:rPr>
              <a:t>การฝึกอบรมกับบริษัทที่ยินดีให้ความร่วมมือ </a:t>
            </a:r>
            <a:endParaRPr lang="en-US" sz="3600" dirty="0" smtClean="0">
              <a:cs typeface="Angsana New" pitchFamily="18" charset="-34"/>
            </a:endParaRPr>
          </a:p>
          <a:p>
            <a:pPr algn="thaiDist">
              <a:buNone/>
            </a:pPr>
            <a:r>
              <a:rPr lang="en-US" sz="2400" dirty="0" smtClean="0">
                <a:cs typeface="Angsana New" pitchFamily="18" charset="-34"/>
              </a:rPr>
              <a:t>		(</a:t>
            </a:r>
            <a:r>
              <a:rPr lang="en-US" sz="2400" dirty="0" smtClean="0">
                <a:cs typeface="Angsana New" pitchFamily="18" charset="-34"/>
              </a:rPr>
              <a:t>Cooperative Training)</a:t>
            </a:r>
            <a:endParaRPr lang="th-TH" sz="1800" dirty="0" smtClean="0">
              <a:cs typeface="Angsana New" pitchFamily="18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846C12-8E99-4F47-8BDA-99187E981744}" type="slidenum">
              <a:rPr lang="en-US"/>
              <a:pPr/>
              <a:t>44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solidFill>
                  <a:srgbClr val="FFFF99"/>
                </a:solidFill>
                <a:cs typeface="Angsana New" pitchFamily="18" charset="-34"/>
              </a:rPr>
              <a:t>3. สุขภาพ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2671762"/>
          </a:xfrm>
        </p:spPr>
        <p:txBody>
          <a:bodyPr/>
          <a:lstStyle/>
          <a:p>
            <a:pPr algn="thaiDist"/>
            <a:r>
              <a:rPr lang="th-TH" sz="3600" dirty="0" smtClean="0">
                <a:cs typeface="Angsana New" pitchFamily="18" charset="-34"/>
              </a:rPr>
              <a:t>การทดสอบทางร่างกาย </a:t>
            </a:r>
            <a:r>
              <a:rPr lang="en-US" sz="2800" dirty="0" smtClean="0">
                <a:cs typeface="Angsana New" pitchFamily="18" charset="-34"/>
              </a:rPr>
              <a:t>(Physical Examination)</a:t>
            </a:r>
          </a:p>
          <a:p>
            <a:pPr algn="thaiDist"/>
            <a:r>
              <a:rPr lang="th-TH" sz="3600" dirty="0" smtClean="0">
                <a:cs typeface="Angsana New" pitchFamily="18" charset="-34"/>
              </a:rPr>
              <a:t>การจัดเตรียมการดูแลสุขภาพทั่วไป </a:t>
            </a:r>
            <a:r>
              <a:rPr lang="en-US" sz="2800" dirty="0" smtClean="0">
                <a:cs typeface="Angsana New" pitchFamily="18" charset="-34"/>
              </a:rPr>
              <a:t>(General Treatment)</a:t>
            </a:r>
          </a:p>
          <a:p>
            <a:pPr algn="thaiDist"/>
            <a:r>
              <a:rPr lang="th-TH" sz="3600" dirty="0" smtClean="0">
                <a:cs typeface="Angsana New" pitchFamily="18" charset="-34"/>
              </a:rPr>
              <a:t>โปรแกรมทางด้านสุขภาพ </a:t>
            </a:r>
            <a:r>
              <a:rPr lang="en-US" sz="2800" dirty="0" smtClean="0">
                <a:cs typeface="Angsana New" pitchFamily="18" charset="-34"/>
              </a:rPr>
              <a:t>(Health Program)</a:t>
            </a:r>
            <a:endParaRPr lang="th-TH" sz="2800" dirty="0" smtClean="0">
              <a:cs typeface="Angsana New" pitchFamily="18" charset="-34"/>
            </a:endParaRP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323850" y="43021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rtl="0" eaLnBrk="0" hangingPunct="0"/>
            <a:r>
              <a:rPr lang="th-TH" sz="4400" b="1" i="1">
                <a:solidFill>
                  <a:srgbClr val="FFFF99"/>
                </a:solidFill>
                <a:latin typeface="Arial Narrow" pitchFamily="34" charset="0"/>
                <a:cs typeface="Angsana New" pitchFamily="18" charset="-34"/>
              </a:rPr>
              <a:t>4. ความปลอดภัย</a:t>
            </a: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684213" y="5229225"/>
            <a:ext cx="77724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thaiDist" rtl="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th-TH" sz="3600">
                <a:cs typeface="Angsana New" pitchFamily="18" charset="-34"/>
              </a:rPr>
              <a:t>การบริหารงานด้านความปลอดภัยและสุขอนามัยสำหรับแรงงาน</a:t>
            </a:r>
            <a:endParaRPr lang="en-US" sz="2800">
              <a:cs typeface="Angsana New" pitchFamily="18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D12308-CBC2-47B8-AD16-8B1D8FE8D06A}" type="slidenum">
              <a:rPr lang="en-US"/>
              <a:pPr/>
              <a:t>45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solidFill>
                  <a:srgbClr val="FFFF99"/>
                </a:solidFill>
                <a:cs typeface="Angsana New" pitchFamily="18" charset="-34"/>
              </a:rPr>
              <a:t>5. ผลประโยชน์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2239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smtClean="0">
                <a:cs typeface="Angsana New" pitchFamily="18" charset="-34"/>
              </a:rPr>
              <a:t>การลาหยุดพักผ่อน หรือลาพักร้อน</a:t>
            </a:r>
          </a:p>
          <a:p>
            <a:pPr>
              <a:lnSpc>
                <a:spcPct val="90000"/>
              </a:lnSpc>
            </a:pPr>
            <a:r>
              <a:rPr lang="th-TH" smtClean="0">
                <a:cs typeface="Angsana New" pitchFamily="18" charset="-34"/>
              </a:rPr>
              <a:t>การดูแลทางด้านสุขภาพ อนามัย</a:t>
            </a:r>
          </a:p>
          <a:p>
            <a:pPr>
              <a:lnSpc>
                <a:spcPct val="90000"/>
              </a:lnSpc>
            </a:pPr>
            <a:r>
              <a:rPr lang="th-TH" smtClean="0">
                <a:cs typeface="Angsana New" pitchFamily="18" charset="-34"/>
              </a:rPr>
              <a:t>การวางแผนสำหรับการประกันชีวิต</a:t>
            </a:r>
          </a:p>
          <a:p>
            <a:pPr>
              <a:lnSpc>
                <a:spcPct val="90000"/>
              </a:lnSpc>
            </a:pPr>
            <a:r>
              <a:rPr lang="th-TH" smtClean="0">
                <a:cs typeface="Angsana New" pitchFamily="18" charset="-34"/>
              </a:rPr>
              <a:t>เงินบำเหน็จ บำนาญ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23850" y="36544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rtl="0" eaLnBrk="0" hangingPunct="0"/>
            <a:r>
              <a:rPr lang="th-TH" sz="4400" b="1" i="1">
                <a:solidFill>
                  <a:srgbClr val="FFFF99"/>
                </a:solidFill>
                <a:latin typeface="Arial Narrow" pitchFamily="34" charset="0"/>
                <a:cs typeface="Angsana New" pitchFamily="18" charset="-34"/>
              </a:rPr>
              <a:t>6. การบริการ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684213" y="4535488"/>
            <a:ext cx="77724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th-TH" sz="3200" dirty="0">
                <a:cs typeface="Angsana New" pitchFamily="18" charset="-34"/>
              </a:rPr>
              <a:t>ระบบสื่อสารที่ใช้สำหรับพนักงานในองค์กร</a:t>
            </a:r>
          </a:p>
          <a:p>
            <a:pPr marL="342900" indent="-342900" algn="l" rt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th-TH" sz="3200" dirty="0">
                <a:cs typeface="Angsana New" pitchFamily="18" charset="-34"/>
              </a:rPr>
              <a:t>มีโปรแกรมปฏิบัติงานนอกสถานที่</a:t>
            </a:r>
          </a:p>
          <a:p>
            <a:pPr marL="342900" indent="-342900" algn="l" rt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th-TH" sz="3200" dirty="0">
                <a:cs typeface="Angsana New" pitchFamily="18" charset="-34"/>
              </a:rPr>
              <a:t>โปรแกรมการแข่งกีฬา</a:t>
            </a:r>
          </a:p>
          <a:p>
            <a:pPr marL="342900" indent="-342900" algn="l" rtl="0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th-TH" sz="3200" dirty="0">
                <a:cs typeface="Angsana New" pitchFamily="18" charset="-34"/>
              </a:rPr>
              <a:t>สถานที่ในการรับประทานอาหาร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36340F-3AD4-46E1-A9CD-DADF645FA6CE}" type="slidenum">
              <a:rPr lang="en-US"/>
              <a:pPr/>
              <a:t>46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>
                <a:solidFill>
                  <a:srgbClr val="FFFF99"/>
                </a:solidFill>
                <a:cs typeface="Angsana New" pitchFamily="18" charset="-34"/>
              </a:rPr>
              <a:t>7. ความสัมพันธ์ของแรงงาน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160463"/>
          </a:xfrm>
        </p:spPr>
        <p:txBody>
          <a:bodyPr/>
          <a:lstStyle/>
          <a:p>
            <a:pPr algn="thaiDist"/>
            <a:r>
              <a:rPr lang="th-TH" dirty="0" smtClean="0">
                <a:cs typeface="Angsana New" pitchFamily="18" charset="-34"/>
              </a:rPr>
              <a:t>“</a:t>
            </a:r>
            <a:r>
              <a:rPr lang="th-TH" dirty="0" smtClean="0">
                <a:solidFill>
                  <a:srgbClr val="FFFF00"/>
                </a:solidFill>
                <a:cs typeface="Angsana New" pitchFamily="18" charset="-34"/>
              </a:rPr>
              <a:t>สหภาพ</a:t>
            </a:r>
            <a:r>
              <a:rPr lang="th-TH" dirty="0" smtClean="0">
                <a:cs typeface="Angsana New" pitchFamily="18" charset="-34"/>
              </a:rPr>
              <a:t>” </a:t>
            </a:r>
            <a:r>
              <a:rPr lang="en-US" dirty="0" smtClean="0">
                <a:cs typeface="Angsana New" pitchFamily="18" charset="-34"/>
              </a:rPr>
              <a:t>::: </a:t>
            </a:r>
            <a:r>
              <a:rPr lang="th-TH" dirty="0" smtClean="0">
                <a:cs typeface="Angsana New" pitchFamily="18" charset="-34"/>
              </a:rPr>
              <a:t>กลุ่มตัวแทนพนักงานในการเรียกร้องสิทธิหรือผลประโยชน์ต่างๆ ให้กับพนักงาน</a:t>
            </a:r>
          </a:p>
          <a:p>
            <a:pPr algn="thaiDist">
              <a:buFont typeface="Wingdings" pitchFamily="2" charset="2"/>
              <a:buNone/>
            </a:pPr>
            <a:endParaRPr lang="th-TH" dirty="0" smtClean="0">
              <a:cs typeface="Angsana New" pitchFamily="18" charset="-34"/>
            </a:endParaRP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323850" y="29337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rtl="0" eaLnBrk="0" hangingPunct="0"/>
            <a:r>
              <a:rPr lang="th-TH" sz="4400" b="1" i="1">
                <a:solidFill>
                  <a:srgbClr val="FFFF99"/>
                </a:solidFill>
                <a:latin typeface="Arial Narrow" pitchFamily="34" charset="0"/>
                <a:cs typeface="Angsana New" pitchFamily="18" charset="-34"/>
              </a:rPr>
              <a:t>8. การจัดการด้านค่าจ้างและเงินเดือน</a:t>
            </a:r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684213" y="3933825"/>
            <a:ext cx="77755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thaiDist" rtl="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th-TH" sz="3200" dirty="0">
                <a:cs typeface="Angsana New" pitchFamily="18" charset="-34"/>
              </a:rPr>
              <a:t>“</a:t>
            </a:r>
            <a:r>
              <a:rPr lang="th-TH" sz="3200" dirty="0">
                <a:solidFill>
                  <a:srgbClr val="FFFF00"/>
                </a:solidFill>
                <a:cs typeface="Angsana New" pitchFamily="18" charset="-34"/>
              </a:rPr>
              <a:t>ค่าจ้าง</a:t>
            </a:r>
            <a:r>
              <a:rPr lang="th-TH" sz="3200" dirty="0">
                <a:cs typeface="Angsana New" pitchFamily="18" charset="-34"/>
              </a:rPr>
              <a:t>” </a:t>
            </a:r>
            <a:r>
              <a:rPr lang="en-US" sz="3200" dirty="0">
                <a:cs typeface="Angsana New" pitchFamily="18" charset="-34"/>
              </a:rPr>
              <a:t>::: </a:t>
            </a:r>
            <a:r>
              <a:rPr lang="th-TH" sz="3200" dirty="0">
                <a:cs typeface="Angsana New" pitchFamily="18" charset="-34"/>
              </a:rPr>
              <a:t>จำนวนเงินที่คนงานได้รับเป็นการตอบแทนการทำงานโดยถือเกณฑ์จำนวนชั่วโมงทำงาน</a:t>
            </a:r>
          </a:p>
          <a:p>
            <a:pPr marL="342900" indent="-342900" algn="thaiDist" rtl="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l"/>
            </a:pPr>
            <a:r>
              <a:rPr lang="th-TH" sz="3200" dirty="0">
                <a:cs typeface="Angsana New" pitchFamily="18" charset="-34"/>
              </a:rPr>
              <a:t>“</a:t>
            </a:r>
            <a:r>
              <a:rPr lang="th-TH" sz="3200" dirty="0">
                <a:solidFill>
                  <a:srgbClr val="FFFF00"/>
                </a:solidFill>
                <a:cs typeface="Angsana New" pitchFamily="18" charset="-34"/>
              </a:rPr>
              <a:t>เงินเดือน</a:t>
            </a:r>
            <a:r>
              <a:rPr lang="th-TH" sz="3200" dirty="0">
                <a:cs typeface="Angsana New" pitchFamily="18" charset="-34"/>
              </a:rPr>
              <a:t>” </a:t>
            </a:r>
            <a:r>
              <a:rPr lang="en-US" sz="3200" dirty="0">
                <a:cs typeface="Angsana New" pitchFamily="18" charset="-34"/>
              </a:rPr>
              <a:t>::: </a:t>
            </a:r>
            <a:r>
              <a:rPr lang="th-TH" sz="3200" dirty="0">
                <a:cs typeface="Angsana New" pitchFamily="18" charset="-34"/>
              </a:rPr>
              <a:t>จำนวนเงินที่คนงานได้รับเป็นการตอบแทนโดยเหมาเป็นเดือน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965588-AFED-4126-8C8F-B1DF8345A296}" type="slidenum">
              <a:rPr lang="en-US"/>
              <a:pPr/>
              <a:t>47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การอำนวยการ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(Directing)</a:t>
            </a:r>
            <a:endParaRPr lang="th-TH" b="1" dirty="0" smtClean="0">
              <a:solidFill>
                <a:srgbClr val="99FF99"/>
              </a:solidFill>
              <a:cs typeface="Angsana New" pitchFamily="18" charset="-34"/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thaiDist"/>
            <a:r>
              <a:rPr lang="th-TH" sz="3600" dirty="0" smtClean="0">
                <a:cs typeface="Angsana New" pitchFamily="18" charset="-34"/>
              </a:rPr>
              <a:t>เป็นหน้าที่เกี่ยวเนื่องจากการจัดคนเข้าทำงาน </a:t>
            </a:r>
            <a:r>
              <a:rPr lang="en-US" sz="3600" dirty="0" smtClean="0">
                <a:cs typeface="Angsana New" pitchFamily="18" charset="-34"/>
              </a:rPr>
              <a:t>::::</a:t>
            </a:r>
          </a:p>
          <a:p>
            <a:pPr marL="990600" lvl="1" indent="-533400" algn="thaiDist">
              <a:buFont typeface="Wingdings" pitchFamily="2" charset="2"/>
              <a:buAutoNum type="arabicPeriod"/>
            </a:pPr>
            <a:r>
              <a:rPr lang="th-TH" sz="3200" dirty="0" smtClean="0">
                <a:solidFill>
                  <a:srgbClr val="FF99FF"/>
                </a:solidFill>
                <a:cs typeface="Angsana New" pitchFamily="18" charset="-34"/>
              </a:rPr>
              <a:t>การตัดสินใจ </a:t>
            </a:r>
            <a:r>
              <a:rPr lang="en-US" sz="2400" dirty="0" smtClean="0">
                <a:solidFill>
                  <a:srgbClr val="FF99FF"/>
                </a:solidFill>
                <a:cs typeface="Angsana New" pitchFamily="18" charset="-34"/>
              </a:rPr>
              <a:t>(Decision Making)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การตัดสินใจเพื่อเลือกแนวทางที่จะนำไปปฏิบัติและไปสู่เป้าหมายที่ตั้งไว้</a:t>
            </a:r>
          </a:p>
          <a:p>
            <a:pPr marL="990600" lvl="1" indent="-533400" algn="thaiDist">
              <a:buFont typeface="Wingdings" pitchFamily="2" charset="2"/>
              <a:buAutoNum type="arabicPeriod"/>
            </a:pPr>
            <a:r>
              <a:rPr lang="th-TH" sz="3200" dirty="0" smtClean="0">
                <a:solidFill>
                  <a:srgbClr val="FF99FF"/>
                </a:solidFill>
                <a:cs typeface="Angsana New" pitchFamily="18" charset="-34"/>
              </a:rPr>
              <a:t>การสั่งการ </a:t>
            </a:r>
            <a:r>
              <a:rPr lang="en-US" sz="2400" dirty="0" smtClean="0">
                <a:solidFill>
                  <a:srgbClr val="FF99FF"/>
                </a:solidFill>
                <a:cs typeface="Angsana New" pitchFamily="18" charset="-34"/>
              </a:rPr>
              <a:t>(Commanding):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การที่ผู้บังคับบัญชามอบหมายให้ผู้ใต้บังคับบัญชาปฏิบัติหน้าที่ในงานใดๆ</a:t>
            </a:r>
          </a:p>
          <a:p>
            <a:pPr marL="990600" lvl="1" indent="-533400" algn="thaiDist">
              <a:buFont typeface="Wingdings" pitchFamily="2" charset="2"/>
              <a:buAutoNum type="arabicPeriod"/>
            </a:pPr>
            <a:r>
              <a:rPr lang="th-TH" sz="3200" dirty="0" smtClean="0">
                <a:solidFill>
                  <a:srgbClr val="FF99FF"/>
                </a:solidFill>
                <a:cs typeface="Angsana New" pitchFamily="18" charset="-34"/>
              </a:rPr>
              <a:t>การจูงใจ </a:t>
            </a:r>
            <a:r>
              <a:rPr lang="en-US" sz="2400" dirty="0" smtClean="0">
                <a:solidFill>
                  <a:srgbClr val="FF99FF"/>
                </a:solidFill>
                <a:cs typeface="Angsana New" pitchFamily="18" charset="-34"/>
              </a:rPr>
              <a:t>(Motivating) :</a:t>
            </a:r>
            <a:r>
              <a:rPr lang="en-US" sz="3200" dirty="0" smtClean="0">
                <a:cs typeface="Angsana New" pitchFamily="18" charset="-34"/>
              </a:rPr>
              <a:t> </a:t>
            </a:r>
            <a:r>
              <a:rPr lang="th-TH" sz="3200" dirty="0" smtClean="0">
                <a:cs typeface="Angsana New" pitchFamily="18" charset="-34"/>
              </a:rPr>
              <a:t>แนวคิดเกี่ยวกับแรงจูงใจที่สำคัญ มี 4 แนวคิด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096484-DA31-48B3-A7B2-B9E3B8E38D59}" type="slidenum">
              <a:rPr lang="en-US"/>
              <a:pPr/>
              <a:t>48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cs typeface="Angsana New" pitchFamily="18" charset="-34"/>
              </a:rPr>
              <a:t>แนวคิดเกี่ยวกับแรงจูงใจ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450" cy="43275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แนวคิดการจูงใจของเทย์เลอร์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การให้ผลตอบแทนเป็นการจูงใจในการทำงานอย่างหนึ่ง (</a:t>
            </a:r>
            <a:r>
              <a:rPr lang="th-TH" sz="3200" dirty="0" smtClean="0">
                <a:solidFill>
                  <a:srgbClr val="66FF66"/>
                </a:solidFill>
                <a:cs typeface="Angsana New" pitchFamily="18" charset="-34"/>
              </a:rPr>
              <a:t>เงิน</a:t>
            </a:r>
            <a:r>
              <a:rPr lang="th-TH" sz="3200" dirty="0" smtClean="0">
                <a:cs typeface="Angsana New" pitchFamily="18" charset="-34"/>
              </a:rPr>
              <a:t>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ค่าตอบแทน แบ่งเป็น 3 ระดับ</a:t>
            </a:r>
          </a:p>
          <a:p>
            <a:pPr marL="1371600" lvl="2" indent="-457200" algn="thaiDist">
              <a:lnSpc>
                <a:spcPct val="90000"/>
              </a:lnSpc>
              <a:buClr>
                <a:schemeClr val="tx2"/>
              </a:buClr>
              <a:buSzPct val="65000"/>
              <a:buFont typeface="Wingdings" pitchFamily="2" charset="2"/>
              <a:buChar char="u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ระดับต่ำกว่ามาตรฐาน</a:t>
            </a:r>
          </a:p>
          <a:p>
            <a:pPr marL="1371600" lvl="2" indent="-457200" algn="thaiDist">
              <a:lnSpc>
                <a:spcPct val="90000"/>
              </a:lnSpc>
              <a:buClr>
                <a:schemeClr val="tx2"/>
              </a:buClr>
              <a:buSzPct val="65000"/>
              <a:buFont typeface="Wingdings" pitchFamily="2" charset="2"/>
              <a:buChar char="u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เท่ากับมาตรฐาน</a:t>
            </a:r>
          </a:p>
          <a:p>
            <a:pPr marL="1371600" lvl="2" indent="-457200" algn="thaiDist">
              <a:lnSpc>
                <a:spcPct val="90000"/>
              </a:lnSpc>
              <a:buClr>
                <a:schemeClr val="tx2"/>
              </a:buClr>
              <a:buSzPct val="65000"/>
              <a:buFont typeface="Wingdings" pitchFamily="2" charset="2"/>
              <a:buChar char="u"/>
            </a:pPr>
            <a:r>
              <a:rPr lang="th-TH" sz="3200" dirty="0" smtClean="0">
                <a:solidFill>
                  <a:srgbClr val="FFFF99"/>
                </a:solidFill>
                <a:cs typeface="Angsana New" pitchFamily="18" charset="-34"/>
              </a:rPr>
              <a:t>สูงกว่ามาตรฐาน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ค่าจ้างหรือเงินเดือน โบนัส เบี้ยเลี้ยง ค่าล่วงเวลา การเลื่อนระดับเงินเดือน เป็นต้น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8EEE4E-CD6F-4704-91A2-CBAF22937E66}" type="slidenum">
              <a:rPr lang="en-US"/>
              <a:pPr/>
              <a:t>49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cs typeface="Angsana New" pitchFamily="18" charset="-34"/>
              </a:rPr>
              <a:t>แนวคิดเกี่ยวกับแรงจูงใจ (ต่อ)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07375" cy="4616450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แนวคิดการจูงใจของแมสโลว์ </a:t>
            </a:r>
            <a:r>
              <a:rPr lang="en-US" sz="2800" b="1" dirty="0" smtClean="0">
                <a:solidFill>
                  <a:srgbClr val="66FF66"/>
                </a:solidFill>
                <a:cs typeface="Angsana New" pitchFamily="18" charset="-34"/>
              </a:rPr>
              <a:t>(Abraham Maslow)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ทฤษฎีลำดับความต้องการ </a:t>
            </a:r>
            <a:r>
              <a:rPr lang="en-US" sz="2400" dirty="0" smtClean="0">
                <a:cs typeface="Angsana New" pitchFamily="18" charset="-34"/>
              </a:rPr>
              <a:t>(Hierarchy of Needs)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ระดับที่ 1	</a:t>
            </a:r>
            <a:r>
              <a:rPr lang="th-TH" dirty="0" smtClean="0">
                <a:solidFill>
                  <a:srgbClr val="66FF66"/>
                </a:solidFill>
                <a:cs typeface="Angsana New" pitchFamily="18" charset="-34"/>
              </a:rPr>
              <a:t>ความต้องการทางด้านร่างกาย</a:t>
            </a: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	การเพิ่มเงินเดือน โบนัส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					การพักผ่อน สถานรักษาพยาบาล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ระดับที่ 2	</a:t>
            </a:r>
            <a:r>
              <a:rPr lang="th-TH" dirty="0" smtClean="0">
                <a:solidFill>
                  <a:srgbClr val="66FF66"/>
                </a:solidFill>
                <a:cs typeface="Angsana New" pitchFamily="18" charset="-34"/>
              </a:rPr>
              <a:t>ความต้องการความมั่นคง</a:t>
            </a: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	การประกันชีวิต การให้หุ้นบริษัท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ระดับที่ 3	</a:t>
            </a:r>
            <a:r>
              <a:rPr lang="th-TH" dirty="0" smtClean="0">
                <a:solidFill>
                  <a:srgbClr val="66FF66"/>
                </a:solidFill>
                <a:cs typeface="Angsana New" pitchFamily="18" charset="-34"/>
              </a:rPr>
              <a:t>การยอมรับจากสังคม</a:t>
            </a:r>
            <a:r>
              <a:rPr lang="th-TH" dirty="0" smtClean="0">
                <a:solidFill>
                  <a:schemeClr val="accent2"/>
                </a:solidFill>
                <a:cs typeface="Angsana New" pitchFamily="18" charset="-34"/>
              </a:rPr>
              <a:t>	</a:t>
            </a: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งานแข่งขันกีฬา เป็นคณะกรรมการ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ระดับที่ 4	</a:t>
            </a:r>
            <a:r>
              <a:rPr lang="th-TH" dirty="0" smtClean="0">
                <a:solidFill>
                  <a:srgbClr val="66FF66"/>
                </a:solidFill>
                <a:cs typeface="Angsana New" pitchFamily="18" charset="-34"/>
              </a:rPr>
              <a:t>การภูมิใจในตนเอง</a:t>
            </a:r>
            <a:r>
              <a:rPr lang="th-TH" dirty="0" smtClean="0">
                <a:solidFill>
                  <a:schemeClr val="accent2"/>
                </a:solidFill>
                <a:cs typeface="Angsana New" pitchFamily="18" charset="-34"/>
              </a:rPr>
              <a:t>	</a:t>
            </a: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	มอบความรับผิดชอบให้มากขึ้น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ระดับที่ 5	</a:t>
            </a:r>
            <a:r>
              <a:rPr lang="th-TH" dirty="0" smtClean="0">
                <a:solidFill>
                  <a:srgbClr val="66FF66"/>
                </a:solidFill>
                <a:cs typeface="Angsana New" pitchFamily="18" charset="-34"/>
              </a:rPr>
              <a:t>ความต้องการสูงสุด</a:t>
            </a: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	สนับสนุนความคิดริเริ่ม </a:t>
            </a:r>
          </a:p>
          <a:p>
            <a:pPr marL="990600" lvl="1" indent="-533400" algn="thaiDist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>
                <a:solidFill>
                  <a:srgbClr val="FFFF99"/>
                </a:solidFill>
                <a:cs typeface="Angsana New" pitchFamily="18" charset="-34"/>
              </a:rPr>
              <a:t>					เป็นผู้นำทีมงาน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138F9A-AE90-49BE-B35E-ADA7100ACDC0}" type="slidenum">
              <a:rPr lang="en-US"/>
              <a:pPr/>
              <a:t>5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cs typeface="Angsana New" pitchFamily="18" charset="-34"/>
              </a:rPr>
              <a:t>การวางแผนแบ่งเป็น 3 ชนิด ตามระยะเวลา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thaiDist">
              <a:buFont typeface="Wingdings" pitchFamily="2" charset="2"/>
              <a:buAutoNum type="arabicPeriod"/>
            </a:pPr>
            <a:r>
              <a:rPr lang="th-TH" sz="3600" b="1" dirty="0" smtClean="0">
                <a:cs typeface="Angsana New" pitchFamily="18" charset="-34"/>
              </a:rPr>
              <a:t>การวางแผนระยะยาว</a:t>
            </a:r>
            <a:r>
              <a:rPr lang="th-TH" sz="3600" dirty="0" smtClean="0">
                <a:cs typeface="Angsana New" pitchFamily="18" charset="-34"/>
              </a:rPr>
              <a:t> </a:t>
            </a:r>
            <a:r>
              <a:rPr lang="en-US" sz="2800" dirty="0" smtClean="0">
                <a:cs typeface="Angsana New" pitchFamily="18" charset="-34"/>
              </a:rPr>
              <a:t>(Long-range Planning) 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มากกว่า 5 ปี</a:t>
            </a:r>
            <a:r>
              <a:rPr lang="en-US" sz="3200" dirty="0" smtClean="0">
                <a:cs typeface="Angsana New" pitchFamily="18" charset="-34"/>
              </a:rPr>
              <a:t> :::</a:t>
            </a:r>
            <a:r>
              <a:rPr lang="th-TH" sz="3200" dirty="0" smtClean="0">
                <a:cs typeface="Angsana New" pitchFamily="18" charset="-34"/>
              </a:rPr>
              <a:t> งานใหญ่ ซับซ้อน แผนพัฒนาอาวุธ</a:t>
            </a:r>
            <a:endParaRPr lang="en-US" sz="3200" dirty="0" smtClean="0">
              <a:cs typeface="Angsana New" pitchFamily="18" charset="-34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th-TH" sz="3600" b="1" dirty="0" smtClean="0">
                <a:cs typeface="Angsana New" pitchFamily="18" charset="-34"/>
              </a:rPr>
              <a:t>การวางแผนระยะปานกลาง</a:t>
            </a:r>
            <a:r>
              <a:rPr lang="th-TH" sz="3600" dirty="0" smtClean="0">
                <a:cs typeface="Angsana New" pitchFamily="18" charset="-34"/>
              </a:rPr>
              <a:t>  </a:t>
            </a:r>
            <a:r>
              <a:rPr lang="en-US" sz="2800" dirty="0" smtClean="0">
                <a:cs typeface="Angsana New" pitchFamily="18" charset="-34"/>
              </a:rPr>
              <a:t>(Medium-range Planning)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ระหว่าง 3-5 ปี</a:t>
            </a:r>
            <a:r>
              <a:rPr lang="en-US" sz="3200" dirty="0" smtClean="0">
                <a:cs typeface="Angsana New" pitchFamily="18" charset="-34"/>
              </a:rPr>
              <a:t> :::</a:t>
            </a:r>
            <a:r>
              <a:rPr lang="th-TH" sz="3200" dirty="0" smtClean="0">
                <a:cs typeface="Angsana New" pitchFamily="18" charset="-34"/>
              </a:rPr>
              <a:t> แผนพัฒนาเศรษฐกิจแห่งชาติ</a:t>
            </a:r>
            <a:endParaRPr lang="en-US" sz="3200" dirty="0" smtClean="0">
              <a:cs typeface="Angsana New" pitchFamily="18" charset="-34"/>
            </a:endParaRPr>
          </a:p>
          <a:p>
            <a:pPr marL="609600" indent="-609600" algn="thaiDist">
              <a:buFont typeface="Wingdings" pitchFamily="2" charset="2"/>
              <a:buAutoNum type="arabicPeriod"/>
            </a:pPr>
            <a:r>
              <a:rPr lang="th-TH" sz="3600" b="1" dirty="0" smtClean="0">
                <a:cs typeface="Angsana New" pitchFamily="18" charset="-34"/>
              </a:rPr>
              <a:t>การวางแผนระยะสั้น</a:t>
            </a:r>
            <a:r>
              <a:rPr lang="th-TH" sz="3600" dirty="0" smtClean="0">
                <a:cs typeface="Angsana New" pitchFamily="18" charset="-34"/>
              </a:rPr>
              <a:t> </a:t>
            </a:r>
            <a:r>
              <a:rPr lang="en-US" sz="2800" dirty="0" smtClean="0">
                <a:cs typeface="Angsana New" pitchFamily="18" charset="-34"/>
              </a:rPr>
              <a:t>(Short-range Planning)</a:t>
            </a:r>
            <a:endParaRPr lang="th-TH" sz="2800" dirty="0" smtClean="0">
              <a:cs typeface="Angsana New" pitchFamily="18" charset="-34"/>
            </a:endParaRP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200" dirty="0" smtClean="0">
                <a:cs typeface="Angsana New" pitchFamily="18" charset="-34"/>
              </a:rPr>
              <a:t>ไม่เกิน 1 ปี</a:t>
            </a:r>
            <a:r>
              <a:rPr lang="en-US" sz="3200" dirty="0" smtClean="0">
                <a:cs typeface="Angsana New" pitchFamily="18" charset="-34"/>
              </a:rPr>
              <a:t> :::</a:t>
            </a:r>
            <a:r>
              <a:rPr lang="th-TH" sz="3200" dirty="0" smtClean="0">
                <a:cs typeface="Angsana New" pitchFamily="18" charset="-34"/>
              </a:rPr>
              <a:t> กิจกรรมเฉพาะอย่างที่ต้องการในระยะใกล้แผนงบประมาณ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15085F-A147-4145-9331-3A2BF2040D5C}" type="slidenum">
              <a:rPr lang="en-US"/>
              <a:pPr/>
              <a:t>50</a:t>
            </a:fld>
            <a:endParaRPr lang="en-US"/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ทฤษฎีลำดับความต้องการ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49363" y="1412875"/>
            <a:ext cx="6588125" cy="5184775"/>
            <a:chOff x="1249363" y="1412875"/>
            <a:chExt cx="6588125" cy="5184775"/>
          </a:xfrm>
        </p:grpSpPr>
        <p:sp>
          <p:nvSpPr>
            <p:cNvPr id="39941" name="AutoShape 5"/>
            <p:cNvSpPr>
              <a:spLocks noChangeArrowheads="1"/>
            </p:cNvSpPr>
            <p:nvPr/>
          </p:nvSpPr>
          <p:spPr bwMode="auto">
            <a:xfrm>
              <a:off x="1249363" y="1412875"/>
              <a:ext cx="6588125" cy="518477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 w="2857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24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4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4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4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900" dirty="0">
                <a:solidFill>
                  <a:srgbClr val="003399"/>
                </a:solidFill>
                <a:cs typeface="Angsana New" pitchFamily="18" charset="-34"/>
              </a:endParaRPr>
            </a:p>
            <a:p>
              <a:pPr algn="ctr"/>
              <a:endParaRPr lang="th-TH" sz="2400" dirty="0">
                <a:solidFill>
                  <a:srgbClr val="003399"/>
                </a:solidFill>
                <a:cs typeface="Angsana New" pitchFamily="18" charset="-34"/>
              </a:endParaRPr>
            </a:p>
            <a:p>
              <a:pPr algn="ctr"/>
              <a:r>
                <a:rPr lang="th-TH" sz="2400" dirty="0" smtClean="0">
                  <a:solidFill>
                    <a:srgbClr val="003399"/>
                  </a:solidFill>
                  <a:cs typeface="Angsana New" pitchFamily="18" charset="-34"/>
                </a:rPr>
                <a:t>ระดับ</a:t>
              </a:r>
              <a:r>
                <a:rPr lang="th-TH" sz="2400" dirty="0">
                  <a:solidFill>
                    <a:srgbClr val="003399"/>
                  </a:solidFill>
                  <a:cs typeface="Angsana New" pitchFamily="18" charset="-34"/>
                </a:rPr>
                <a:t>ที่ 1</a:t>
              </a:r>
            </a:p>
            <a:p>
              <a:pPr algn="ctr"/>
              <a:r>
                <a:rPr lang="th-TH" sz="2400" dirty="0">
                  <a:solidFill>
                    <a:srgbClr val="003399"/>
                  </a:solidFill>
                  <a:cs typeface="Angsana New" pitchFamily="18" charset="-34"/>
                </a:rPr>
                <a:t>ความอยู่รอดหรือความต้องการด้านร่างกาย</a:t>
              </a:r>
            </a:p>
          </p:txBody>
        </p:sp>
        <p:sp>
          <p:nvSpPr>
            <p:cNvPr id="39942" name="Line 6"/>
            <p:cNvSpPr>
              <a:spLocks noChangeShapeType="1"/>
            </p:cNvSpPr>
            <p:nvPr/>
          </p:nvSpPr>
          <p:spPr bwMode="auto">
            <a:xfrm>
              <a:off x="3348038" y="3284538"/>
              <a:ext cx="2376488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9943" name="Line 8"/>
            <p:cNvSpPr>
              <a:spLocks noChangeShapeType="1"/>
            </p:cNvSpPr>
            <p:nvPr/>
          </p:nvSpPr>
          <p:spPr bwMode="auto">
            <a:xfrm>
              <a:off x="2716213" y="4324350"/>
              <a:ext cx="3671888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39944" name="AutoShape 10"/>
            <p:cNvSpPr>
              <a:spLocks noChangeArrowheads="1"/>
            </p:cNvSpPr>
            <p:nvPr/>
          </p:nvSpPr>
          <p:spPr bwMode="auto">
            <a:xfrm>
              <a:off x="1700213" y="1435100"/>
              <a:ext cx="5680075" cy="4441825"/>
            </a:xfrm>
            <a:prstGeom prst="triangle">
              <a:avLst>
                <a:gd name="adj" fmla="val 50000"/>
              </a:avLst>
            </a:prstGeom>
            <a:solidFill>
              <a:srgbClr val="CCFFFF"/>
            </a:solidFill>
            <a:ln w="2857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20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0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0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0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0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r>
                <a:rPr lang="th-TH" sz="2400" dirty="0" smtClean="0">
                  <a:solidFill>
                    <a:srgbClr val="003399"/>
                  </a:solidFill>
                  <a:cs typeface="Angsana New" pitchFamily="18" charset="-34"/>
                </a:rPr>
                <a:t>ระดับ</a:t>
              </a:r>
              <a:r>
                <a:rPr lang="th-TH" sz="2400" dirty="0">
                  <a:solidFill>
                    <a:srgbClr val="003399"/>
                  </a:solidFill>
                  <a:cs typeface="Angsana New" pitchFamily="18" charset="-34"/>
                </a:rPr>
                <a:t>ที่ 2</a:t>
              </a:r>
            </a:p>
            <a:p>
              <a:pPr algn="ctr"/>
              <a:r>
                <a:rPr lang="th-TH" sz="2400" dirty="0">
                  <a:solidFill>
                    <a:srgbClr val="003399"/>
                  </a:solidFill>
                  <a:cs typeface="Angsana New" pitchFamily="18" charset="-34"/>
                </a:rPr>
                <a:t>ความปลอดภัยหรือความมั่นคงในหน้าที่การงาน</a:t>
              </a:r>
            </a:p>
          </p:txBody>
        </p:sp>
        <p:sp>
          <p:nvSpPr>
            <p:cNvPr id="39945" name="AutoShape 9"/>
            <p:cNvSpPr>
              <a:spLocks noChangeArrowheads="1"/>
            </p:cNvSpPr>
            <p:nvPr/>
          </p:nvSpPr>
          <p:spPr bwMode="auto">
            <a:xfrm>
              <a:off x="2236788" y="1436688"/>
              <a:ext cx="4608513" cy="3576638"/>
            </a:xfrm>
            <a:prstGeom prst="triangle">
              <a:avLst>
                <a:gd name="adj" fmla="val 50000"/>
              </a:avLst>
            </a:prstGeom>
            <a:solidFill>
              <a:srgbClr val="CCFF99"/>
            </a:solidFill>
            <a:ln w="2857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24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4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endParaRPr lang="th-TH" sz="2400" dirty="0">
                <a:solidFill>
                  <a:srgbClr val="990033"/>
                </a:solidFill>
                <a:cs typeface="Angsana New" pitchFamily="18" charset="-34"/>
              </a:endParaRPr>
            </a:p>
            <a:p>
              <a:pPr algn="ctr"/>
              <a:r>
                <a:rPr lang="th-TH" sz="2400" dirty="0" smtClean="0">
                  <a:solidFill>
                    <a:srgbClr val="003399"/>
                  </a:solidFill>
                  <a:cs typeface="Angsana New" pitchFamily="18" charset="-34"/>
                </a:rPr>
                <a:t>ระดับ</a:t>
              </a:r>
              <a:r>
                <a:rPr lang="th-TH" sz="2400" dirty="0">
                  <a:solidFill>
                    <a:srgbClr val="003399"/>
                  </a:solidFill>
                  <a:cs typeface="Angsana New" pitchFamily="18" charset="-34"/>
                </a:rPr>
                <a:t>ที่ 3</a:t>
              </a:r>
            </a:p>
            <a:p>
              <a:pPr algn="ctr"/>
              <a:r>
                <a:rPr lang="th-TH" sz="2400" dirty="0">
                  <a:solidFill>
                    <a:srgbClr val="003399"/>
                  </a:solidFill>
                  <a:cs typeface="Angsana New" pitchFamily="18" charset="-34"/>
                </a:rPr>
                <a:t>ความเป็นเจ้าของหรือการยอมรับจากสังคม</a:t>
              </a:r>
              <a:endParaRPr lang="th-TH" sz="2400" dirty="0">
                <a:solidFill>
                  <a:srgbClr val="990033"/>
                </a:solidFill>
                <a:cs typeface="Angsana New" pitchFamily="18" charset="-34"/>
              </a:endParaRPr>
            </a:p>
          </p:txBody>
        </p:sp>
        <p:sp>
          <p:nvSpPr>
            <p:cNvPr id="39946" name="AutoShape 11"/>
            <p:cNvSpPr>
              <a:spLocks noChangeArrowheads="1"/>
            </p:cNvSpPr>
            <p:nvPr/>
          </p:nvSpPr>
          <p:spPr bwMode="auto">
            <a:xfrm>
              <a:off x="2771776" y="1484313"/>
              <a:ext cx="3529013" cy="2665413"/>
            </a:xfrm>
            <a:prstGeom prst="triangle">
              <a:avLst>
                <a:gd name="adj" fmla="val 50000"/>
              </a:avLst>
            </a:prstGeom>
            <a:solidFill>
              <a:srgbClr val="FFCC99"/>
            </a:solidFill>
            <a:ln w="2857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2000" dirty="0">
                <a:solidFill>
                  <a:srgbClr val="003399"/>
                </a:solidFill>
                <a:cs typeface="Angsana New" pitchFamily="18" charset="-34"/>
              </a:endParaRPr>
            </a:p>
            <a:p>
              <a:pPr algn="ctr"/>
              <a:endParaRPr lang="th-TH" sz="2000" dirty="0">
                <a:solidFill>
                  <a:srgbClr val="003399"/>
                </a:solidFill>
                <a:cs typeface="Angsana New" pitchFamily="18" charset="-34"/>
              </a:endParaRPr>
            </a:p>
            <a:p>
              <a:pPr algn="ctr"/>
              <a:r>
                <a:rPr lang="th-TH" sz="2400" dirty="0" smtClean="0">
                  <a:solidFill>
                    <a:srgbClr val="003399"/>
                  </a:solidFill>
                  <a:cs typeface="Angsana New" pitchFamily="18" charset="-34"/>
                </a:rPr>
                <a:t>ระดับ</a:t>
              </a:r>
              <a:r>
                <a:rPr lang="th-TH" sz="2400" dirty="0">
                  <a:solidFill>
                    <a:srgbClr val="003399"/>
                  </a:solidFill>
                  <a:cs typeface="Angsana New" pitchFamily="18" charset="-34"/>
                </a:rPr>
                <a:t>ที่ 4</a:t>
              </a:r>
            </a:p>
            <a:p>
              <a:pPr algn="ctr"/>
              <a:r>
                <a:rPr lang="th-TH" sz="2400" dirty="0">
                  <a:solidFill>
                    <a:srgbClr val="003399"/>
                  </a:solidFill>
                  <a:cs typeface="Angsana New" pitchFamily="18" charset="-34"/>
                </a:rPr>
                <a:t>การยอมรับในตนเอง</a:t>
              </a:r>
            </a:p>
          </p:txBody>
        </p:sp>
        <p:sp>
          <p:nvSpPr>
            <p:cNvPr id="39947" name="AutoShape 12"/>
            <p:cNvSpPr>
              <a:spLocks noChangeArrowheads="1"/>
            </p:cNvSpPr>
            <p:nvPr/>
          </p:nvSpPr>
          <p:spPr bwMode="auto">
            <a:xfrm>
              <a:off x="3316288" y="1484313"/>
              <a:ext cx="2471738" cy="1873250"/>
            </a:xfrm>
            <a:prstGeom prst="triangle">
              <a:avLst>
                <a:gd name="adj" fmla="val 50000"/>
              </a:avLst>
            </a:prstGeom>
            <a:solidFill>
              <a:srgbClr val="FF66FF"/>
            </a:solidFill>
            <a:ln w="28575">
              <a:solidFill>
                <a:srgbClr val="00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h-TH" sz="2400">
                  <a:solidFill>
                    <a:srgbClr val="003399"/>
                  </a:solidFill>
                  <a:cs typeface="Angsana New" pitchFamily="18" charset="-34"/>
                </a:rPr>
                <a:t>ระดับที่ 5</a:t>
              </a:r>
            </a:p>
            <a:p>
              <a:pPr algn="ctr"/>
              <a:r>
                <a:rPr lang="th-TH" sz="2400">
                  <a:solidFill>
                    <a:srgbClr val="003399"/>
                  </a:solidFill>
                  <a:cs typeface="Angsana New" pitchFamily="18" charset="-34"/>
                </a:rPr>
                <a:t>ความสำเร็จสูงสุด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/>
              <a:t>ข้อจำกัดของทฤษฎีลำดับความต้องการ</a:t>
            </a:r>
            <a:endParaRPr lang="en-US" sz="4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การตอบสนองความต้องการไม่ได้เกิดขึ้นตามลำดับขั้นตอนเสมอไป แต่สามารถเกิดขึ้นได้พร้อมๆ กัน</a:t>
            </a:r>
          </a:p>
          <a:p>
            <a:r>
              <a:rPr lang="th-TH" sz="4000" dirty="0" smtClean="0"/>
              <a:t>วัฒนธรรมของแต่ละชนชาติอาจจะมีการเรียงลำดับความต้องการที่ผิดแปลกไป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97070-6DD2-4B75-9420-C352822C2A6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1A2D41-3AC3-4760-8981-272B65821AF9}" type="slidenum">
              <a:rPr lang="en-US"/>
              <a:pPr/>
              <a:t>52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แนวคิดเกี่ยวกับแรงจูงใจ (ต่อ)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8458200" cy="4616450"/>
          </a:xfrm>
        </p:spPr>
        <p:txBody>
          <a:bodyPr/>
          <a:lstStyle/>
          <a:p>
            <a:pPr marL="609600" indent="-609600" algn="thaiDist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แนวคิดการจูงใจของแมกเกรเกอร์ </a:t>
            </a:r>
            <a:r>
              <a:rPr lang="en-US" sz="2800" b="1" dirty="0" smtClean="0">
                <a:solidFill>
                  <a:srgbClr val="66FF66"/>
                </a:solidFill>
                <a:cs typeface="Angsana New" pitchFamily="18" charset="-34"/>
              </a:rPr>
              <a:t>(Douglas McGregor)</a:t>
            </a:r>
          </a:p>
          <a:p>
            <a:pPr marL="990600" lvl="1" indent="-533400" algn="thaiDist">
              <a:lnSpc>
                <a:spcPct val="90000"/>
              </a:lnSpc>
            </a:pPr>
            <a:r>
              <a:rPr lang="th-TH" sz="3200" b="1" dirty="0" smtClean="0">
                <a:solidFill>
                  <a:srgbClr val="FFFF99"/>
                </a:solidFill>
                <a:cs typeface="Angsana New" pitchFamily="18" charset="-34"/>
              </a:rPr>
              <a:t>ทฤษฎีเอกซ์ </a:t>
            </a:r>
            <a:r>
              <a:rPr lang="en-US" sz="2400" b="1" dirty="0" smtClean="0">
                <a:solidFill>
                  <a:srgbClr val="FFFF99"/>
                </a:solidFill>
                <a:cs typeface="Angsana New" pitchFamily="18" charset="-34"/>
              </a:rPr>
              <a:t>(Theory X)  :::</a:t>
            </a:r>
            <a:r>
              <a:rPr lang="en-US" sz="2400" b="1" dirty="0" smtClean="0">
                <a:cs typeface="Angsana New" pitchFamily="18" charset="-34"/>
              </a:rPr>
              <a:t>  </a:t>
            </a:r>
            <a:endParaRPr lang="th-TH" sz="2400" b="1" dirty="0" smtClean="0">
              <a:cs typeface="Angsana New" pitchFamily="18" charset="-34"/>
            </a:endParaRPr>
          </a:p>
          <a:p>
            <a:pPr marL="1371600" lvl="2" indent="-457200" algn="thaiDist">
              <a:lnSpc>
                <a:spcPct val="90000"/>
              </a:lnSpc>
            </a:pPr>
            <a:r>
              <a:rPr lang="th-TH" sz="3200" dirty="0" smtClean="0">
                <a:cs typeface="Angsana New" pitchFamily="18" charset="-34"/>
              </a:rPr>
              <a:t>การบริหารแบบเอกาธิปัตย์ และแบบพ่อปกครองลูก</a:t>
            </a:r>
          </a:p>
          <a:p>
            <a:pPr marL="1371600" lvl="2" indent="-457200" algn="thaiDist">
              <a:lnSpc>
                <a:spcPct val="90000"/>
              </a:lnSpc>
            </a:pPr>
            <a:r>
              <a:rPr lang="th-TH" sz="3200" dirty="0" smtClean="0">
                <a:cs typeface="Angsana New" pitchFamily="18" charset="-34"/>
              </a:rPr>
              <a:t>ตั้งอยู่บนสมมติฐานการตอบสนองความต้องการในระดับต่ำ</a:t>
            </a:r>
            <a:endParaRPr lang="en-US" sz="3200" dirty="0" smtClean="0">
              <a:cs typeface="Angsana New" pitchFamily="18" charset="-34"/>
            </a:endParaRPr>
          </a:p>
          <a:p>
            <a:pPr marL="990600" lvl="1" indent="-533400" algn="thaiDist">
              <a:lnSpc>
                <a:spcPct val="90000"/>
              </a:lnSpc>
            </a:pPr>
            <a:r>
              <a:rPr lang="th-TH" sz="3200" b="1" dirty="0" smtClean="0">
                <a:solidFill>
                  <a:srgbClr val="FFFF99"/>
                </a:solidFill>
                <a:cs typeface="Angsana New" pitchFamily="18" charset="-34"/>
              </a:rPr>
              <a:t>ทฤษฎีวาย </a:t>
            </a:r>
            <a:r>
              <a:rPr lang="en-US" sz="2400" b="1" dirty="0" smtClean="0">
                <a:solidFill>
                  <a:srgbClr val="FFFF99"/>
                </a:solidFill>
                <a:cs typeface="Angsana New" pitchFamily="18" charset="-34"/>
              </a:rPr>
              <a:t>(Theory Y) :::  </a:t>
            </a:r>
            <a:endParaRPr lang="th-TH" sz="2400" b="1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marL="1371600" lvl="2" indent="-457200" algn="thaiDist">
              <a:lnSpc>
                <a:spcPct val="90000"/>
              </a:lnSpc>
            </a:pPr>
            <a:r>
              <a:rPr lang="th-TH" sz="3200" dirty="0" smtClean="0">
                <a:cs typeface="Angsana New" pitchFamily="18" charset="-34"/>
              </a:rPr>
              <a:t>การบริหารแบบเปิดโอกาสให้สมาชิกมีส่วนร่วมในการบริหาร </a:t>
            </a:r>
          </a:p>
          <a:p>
            <a:pPr marL="1371600" lvl="2" indent="-457200" algn="thaiDist">
              <a:lnSpc>
                <a:spcPct val="90000"/>
              </a:lnSpc>
              <a:buFontTx/>
              <a:buNone/>
            </a:pPr>
            <a:r>
              <a:rPr lang="th-TH" sz="3200" dirty="0" smtClean="0">
                <a:cs typeface="Angsana New" pitchFamily="18" charset="-34"/>
              </a:rPr>
              <a:t>	และรูปแบบการบริหารแบบกลุ่มทำงาน</a:t>
            </a:r>
          </a:p>
          <a:p>
            <a:pPr marL="1371600" lvl="2" indent="-457200" algn="thaiDist">
              <a:lnSpc>
                <a:spcPct val="90000"/>
              </a:lnSpc>
            </a:pPr>
            <a:r>
              <a:rPr lang="th-TH" sz="3200" dirty="0" smtClean="0">
                <a:cs typeface="Angsana New" pitchFamily="18" charset="-34"/>
              </a:rPr>
              <a:t>ตั้งอยู่บนสมมติฐานการตอบสนองความต้องการในระดับสูง</a:t>
            </a:r>
            <a:endParaRPr lang="en-US" sz="3200" dirty="0" smtClean="0">
              <a:cs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  <a:buFont typeface="Wingdings" pitchFamily="2" charset="2"/>
              <a:buNone/>
            </a:pPr>
            <a:endParaRPr lang="th-TH" sz="2400" b="1" dirty="0" smtClean="0">
              <a:cs typeface="Angsana New" pitchFamily="18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b="1" dirty="0" smtClean="0">
                <a:solidFill>
                  <a:srgbClr val="FFFF00"/>
                </a:solidFill>
              </a:rPr>
              <a:t>เอกาธิปัตย์ </a:t>
            </a:r>
            <a:r>
              <a:rPr lang="en-US" sz="6000" b="1" dirty="0" smtClean="0">
                <a:solidFill>
                  <a:srgbClr val="FFFF00"/>
                </a:solidFill>
                <a:sym typeface="Wingdings" pitchFamily="2" charset="2"/>
              </a:rPr>
              <a:t> Theory X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h-TH" sz="5400" dirty="0" smtClean="0">
                <a:solidFill>
                  <a:srgbClr val="FF0000"/>
                </a:solidFill>
              </a:rPr>
              <a:t>“</a:t>
            </a:r>
            <a:r>
              <a:rPr lang="th-TH" sz="5400" dirty="0" smtClean="0">
                <a:solidFill>
                  <a:srgbClr val="66FF66"/>
                </a:solidFill>
              </a:rPr>
              <a:t>อย่าเสียเวลาคิด ทำตามที่ฉันสั่ง</a:t>
            </a:r>
            <a:r>
              <a:rPr lang="th-TH" sz="5400" dirty="0" smtClean="0">
                <a:solidFill>
                  <a:srgbClr val="FF0000"/>
                </a:solidFill>
              </a:rPr>
              <a:t>”</a:t>
            </a:r>
          </a:p>
          <a:p>
            <a:pPr algn="thaiDist">
              <a:buNone/>
            </a:pPr>
            <a:endParaRPr lang="th-TH" sz="4000" dirty="0" smtClean="0"/>
          </a:p>
          <a:p>
            <a:pPr algn="thaiDist">
              <a:buNone/>
            </a:pPr>
            <a:r>
              <a:rPr lang="th-TH" sz="4000" dirty="0" smtClean="0"/>
              <a:t>สมมติฐาน </a:t>
            </a:r>
            <a:r>
              <a:rPr lang="en-US" sz="4000" dirty="0" smtClean="0"/>
              <a:t>::: </a:t>
            </a:r>
            <a:r>
              <a:rPr lang="th-TH" sz="4000" dirty="0" smtClean="0"/>
              <a:t>พนักงานไม่สามารถเป็นนักคิดที่ดีได้ และเกียจคร้าน ดังนั้นการควบคุมการทำงานอย่างเคร่งครัด การข่มขู่ และการลงโทษ จะทำให้พนักงานทำงานอย่างมีประสิทธิภาพมากขึ้น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b="1" dirty="0" smtClean="0">
                <a:solidFill>
                  <a:srgbClr val="FFFF00"/>
                </a:solidFill>
              </a:rPr>
              <a:t>พ่อปกครองลูก </a:t>
            </a:r>
            <a:r>
              <a:rPr lang="en-US" sz="6000" b="1" dirty="0" smtClean="0">
                <a:solidFill>
                  <a:srgbClr val="FFFF00"/>
                </a:solidFill>
                <a:sym typeface="Wingdings" pitchFamily="2" charset="2"/>
              </a:rPr>
              <a:t> Theory  X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h-TH" sz="4000" b="1" dirty="0" smtClean="0">
                <a:solidFill>
                  <a:srgbClr val="FF0000"/>
                </a:solidFill>
              </a:rPr>
              <a:t>“</a:t>
            </a:r>
            <a:r>
              <a:rPr lang="th-TH" sz="4000" b="1" dirty="0" smtClean="0">
                <a:solidFill>
                  <a:srgbClr val="66FF66"/>
                </a:solidFill>
              </a:rPr>
              <a:t>เราจะอยู่ดูแลท่านเอง  จงทำตามที่เราบอกเท่านั้น</a:t>
            </a:r>
            <a:r>
              <a:rPr lang="th-TH" sz="4000" b="1" dirty="0" smtClean="0">
                <a:solidFill>
                  <a:srgbClr val="FF0000"/>
                </a:solidFill>
              </a:rPr>
              <a:t>”</a:t>
            </a:r>
          </a:p>
          <a:p>
            <a:pPr algn="thaiDist">
              <a:buNone/>
            </a:pPr>
            <a:endParaRPr lang="th-TH" sz="4000" dirty="0" smtClean="0"/>
          </a:p>
          <a:p>
            <a:pPr algn="thaiDist"/>
            <a:r>
              <a:rPr lang="th-TH" sz="4000" dirty="0" smtClean="0"/>
              <a:t>แฝงไปด้วยความเมตตากรุณา  เมื่อเปรียบเทียบกับเอกาธิปัตย์  </a:t>
            </a:r>
          </a:p>
          <a:p>
            <a:pPr algn="thaiDist"/>
            <a:r>
              <a:rPr lang="th-TH" sz="4000" dirty="0" smtClean="0"/>
              <a:t>สมมติฐาน </a:t>
            </a:r>
            <a:r>
              <a:rPr lang="en-US" sz="4000" dirty="0" smtClean="0"/>
              <a:t>::: </a:t>
            </a:r>
            <a:r>
              <a:rPr lang="th-TH" sz="4000" dirty="0" smtClean="0"/>
              <a:t>ผู้บริหารเท่านั้นที่รู้ว่าอะไรดีที่สุดสำหรับพนักงาน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7252" y="3071818"/>
            <a:ext cx="7772400" cy="1143000"/>
          </a:xfrm>
        </p:spPr>
        <p:txBody>
          <a:bodyPr/>
          <a:lstStyle/>
          <a:p>
            <a:pPr algn="ctr"/>
            <a:r>
              <a:rPr lang="en-US" sz="13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th-TH" sz="13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กลาง</a:t>
            </a:r>
            <a:r>
              <a:rPr lang="en-US" sz="13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</a:t>
            </a:r>
            <a:r>
              <a:rPr lang="th-TH" sz="13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3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endParaRPr lang="en-US" sz="13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สมาชิกมีส่วนร่วมในการบริหาร </a:t>
            </a:r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 Y</a:t>
            </a:r>
            <a:endParaRPr lang="en-US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h-TH" sz="5400" b="1" dirty="0" smtClean="0">
                <a:solidFill>
                  <a:srgbClr val="FF0000"/>
                </a:solidFill>
              </a:rPr>
              <a:t>“</a:t>
            </a:r>
            <a:r>
              <a:rPr lang="th-TH" sz="5400" b="1" dirty="0" smtClean="0">
                <a:solidFill>
                  <a:srgbClr val="66FF66"/>
                </a:solidFill>
              </a:rPr>
              <a:t>มาทำงานร่วมกันเถอะ</a:t>
            </a:r>
            <a:r>
              <a:rPr lang="th-TH" sz="5400" b="1" dirty="0" smtClean="0">
                <a:solidFill>
                  <a:srgbClr val="FF0000"/>
                </a:solidFill>
              </a:rPr>
              <a:t>”</a:t>
            </a:r>
          </a:p>
          <a:p>
            <a:pPr>
              <a:buNone/>
            </a:pPr>
            <a:endParaRPr lang="th-TH" sz="3600" dirty="0" smtClean="0"/>
          </a:p>
          <a:p>
            <a:r>
              <a:rPr lang="th-TH" sz="3600" dirty="0" smtClean="0"/>
              <a:t>เราต้องการทรัพยากรของท่าน (แต่เรายังมีสิทธิยับยั้ง)</a:t>
            </a:r>
          </a:p>
          <a:p>
            <a:r>
              <a:rPr lang="th-TH" sz="3600" dirty="0" smtClean="0"/>
              <a:t>สมมติฐาน </a:t>
            </a:r>
            <a:r>
              <a:rPr lang="en-US" sz="3600" dirty="0" smtClean="0"/>
              <a:t>::: </a:t>
            </a:r>
            <a:r>
              <a:rPr lang="th-TH" sz="3600" dirty="0" smtClean="0"/>
              <a:t>แรงจูงใจในทางบวก (เช่น รางวัล) ประกอบกับความต้องการของพนักงานที่จะปรับปรุงตนเอง นำไปสู่ผลิตภาพ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97070-6DD2-4B75-9420-C352822C2A6E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7772400" cy="1143000"/>
          </a:xfrm>
        </p:spPr>
        <p:txBody>
          <a:bodyPr/>
          <a:lstStyle/>
          <a:p>
            <a:r>
              <a:rPr lang="th-TH" sz="6000" b="1" dirty="0" smtClean="0">
                <a:solidFill>
                  <a:srgbClr val="FFFF00"/>
                </a:solidFill>
              </a:rPr>
              <a:t>กลุ่มทำงาน </a:t>
            </a:r>
            <a:r>
              <a:rPr lang="en-US" sz="6000" b="1" dirty="0" smtClean="0">
                <a:solidFill>
                  <a:srgbClr val="FFFF00"/>
                </a:solidFill>
                <a:sym typeface="Wingdings" pitchFamily="2" charset="2"/>
              </a:rPr>
              <a:t> </a:t>
            </a:r>
            <a:r>
              <a:rPr lang="th-TH" sz="6000" b="1" dirty="0" smtClean="0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sz="6000" b="1" dirty="0" smtClean="0">
                <a:solidFill>
                  <a:srgbClr val="FFFF00"/>
                </a:solidFill>
                <a:sym typeface="Wingdings" pitchFamily="2" charset="2"/>
              </a:rPr>
              <a:t>Y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h-TH" sz="4800" dirty="0" smtClean="0">
                <a:solidFill>
                  <a:srgbClr val="FF0000"/>
                </a:solidFill>
              </a:rPr>
              <a:t>“</a:t>
            </a:r>
            <a:r>
              <a:rPr lang="th-TH" sz="4800" dirty="0" smtClean="0">
                <a:solidFill>
                  <a:srgbClr val="66FF66"/>
                </a:solidFill>
              </a:rPr>
              <a:t>มาทำงานร่วมกันอย่างเสมอภาค</a:t>
            </a:r>
            <a:r>
              <a:rPr lang="th-TH" sz="4800" dirty="0" smtClean="0">
                <a:solidFill>
                  <a:srgbClr val="FF0000"/>
                </a:solidFill>
              </a:rPr>
              <a:t>”</a:t>
            </a:r>
          </a:p>
          <a:p>
            <a:pPr>
              <a:buNone/>
            </a:pPr>
            <a:endParaRPr lang="th-TH" dirty="0" smtClean="0"/>
          </a:p>
          <a:p>
            <a:r>
              <a:rPr lang="th-TH" sz="3600" dirty="0" smtClean="0"/>
              <a:t>เราต้องการทรัพยากรของท่าน  และจะไม่ให้ความสำคัญกับผู้ใดก่อนหรือหลังผู้อื่น</a:t>
            </a:r>
          </a:p>
          <a:p>
            <a:r>
              <a:rPr lang="th-TH" sz="3600" dirty="0" smtClean="0"/>
              <a:t>สมมติฐาน </a:t>
            </a:r>
            <a:r>
              <a:rPr lang="en-US" sz="3600" dirty="0" smtClean="0"/>
              <a:t>::: </a:t>
            </a:r>
            <a:r>
              <a:rPr lang="th-TH" sz="3600" dirty="0" smtClean="0"/>
              <a:t>แรงจูงใจในทางบวก (เช่นรางวัล) ประกอบด้วยความต้องการของตัวพนักงานที่จะปรับปรุงตนเอง นำไปสู่ผลิตภาพที่เพิ่มขึ้น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7772400" cy="1143000"/>
          </a:xfrm>
        </p:spPr>
        <p:txBody>
          <a:bodyPr/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Theory X   &amp;  Theory  Y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 smtClean="0"/>
              <a:t>ทฤษฎี </a:t>
            </a:r>
            <a:r>
              <a:rPr lang="en-US" sz="3600" dirty="0" smtClean="0"/>
              <a:t>X   </a:t>
            </a:r>
            <a:endParaRPr lang="th-TH" sz="3600" dirty="0" smtClean="0"/>
          </a:p>
          <a:p>
            <a:pPr lvl="1"/>
            <a:r>
              <a:rPr lang="th-TH" sz="3200" dirty="0" smtClean="0"/>
              <a:t>ตอบสนองความต้องการในระดับต่ำเท่านั้น</a:t>
            </a:r>
          </a:p>
          <a:p>
            <a:pPr lvl="1"/>
            <a:r>
              <a:rPr lang="th-TH" sz="3200" dirty="0" smtClean="0"/>
              <a:t>ความคาดหมาย  ผู้ใต้บังคับบัญชา จะปฏิบัติตามคำสั่ง</a:t>
            </a:r>
          </a:p>
          <a:p>
            <a:r>
              <a:rPr lang="th-TH" sz="3600" dirty="0" smtClean="0"/>
              <a:t>ทฤษฎี </a:t>
            </a:r>
            <a:r>
              <a:rPr lang="en-US" sz="3600" dirty="0" smtClean="0"/>
              <a:t>Y</a:t>
            </a:r>
          </a:p>
          <a:p>
            <a:pPr lvl="1"/>
            <a:r>
              <a:rPr lang="th-TH" sz="3200" dirty="0" smtClean="0"/>
              <a:t>การตอบสนองในระดับสูง</a:t>
            </a:r>
          </a:p>
          <a:p>
            <a:pPr lvl="1"/>
            <a:r>
              <a:rPr lang="th-TH" sz="3200" dirty="0" smtClean="0"/>
              <a:t>ความคาดหมาย  ผู้ใต้บังคับบัญชา ปฏิบัติงานมากกว่าที่กำหนดไว้  สนใจการปรับปรุงงานของตน  ต้องการเป็นที่ยอมรับ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7A08DF-1E4C-46B1-9522-FB98D701A4CA}" type="slidenum">
              <a:rPr lang="en-US"/>
              <a:pPr/>
              <a:t>59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แนวคิดเกี่ยวกับแรงจูงใจ (ต่อ)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847013" cy="4616450"/>
          </a:xfrm>
        </p:spPr>
        <p:txBody>
          <a:bodyPr/>
          <a:lstStyle/>
          <a:p>
            <a:pPr marL="609600" indent="-609600" algn="thaiDist">
              <a:buFont typeface="Wingdings" pitchFamily="2" charset="2"/>
              <a:buAutoNum type="arabicPeriod" startAt="4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แนวคิดการบริหารแบบเน้นวัตถุประสงค์  (1950)</a:t>
            </a:r>
          </a:p>
          <a:p>
            <a:pPr marL="609600" indent="-609600" algn="thaiDist">
              <a:buFont typeface="Wingdings" pitchFamily="2" charset="2"/>
              <a:buNone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	 </a:t>
            </a:r>
            <a:r>
              <a:rPr lang="en-US" sz="2800" b="1" dirty="0" smtClean="0">
                <a:solidFill>
                  <a:srgbClr val="66FF66"/>
                </a:solidFill>
                <a:cs typeface="Angsana New" pitchFamily="18" charset="-34"/>
              </a:rPr>
              <a:t>(Management by Objective ;  MBO)</a:t>
            </a:r>
            <a:endParaRPr lang="th-TH" sz="2800" b="1" dirty="0" smtClean="0">
              <a:solidFill>
                <a:srgbClr val="66FF66"/>
              </a:solidFill>
              <a:cs typeface="Angsana New" pitchFamily="18" charset="-34"/>
            </a:endParaRPr>
          </a:p>
          <a:p>
            <a:pPr marL="990600" lvl="1" indent="-533400" algn="thaiDist"/>
            <a:r>
              <a:rPr lang="th-TH" sz="3200" dirty="0" smtClean="0">
                <a:cs typeface="Angsana New" pitchFamily="18" charset="-34"/>
              </a:rPr>
              <a:t>นำความรู้ด้านการจูงใจและพฤติกรรมศาสตร์มาผสมกัน</a:t>
            </a:r>
          </a:p>
          <a:p>
            <a:pPr marL="990600" lvl="1" indent="-533400" algn="thaiDist"/>
            <a:r>
              <a:rPr lang="th-TH" sz="3200" dirty="0" smtClean="0">
                <a:cs typeface="Angsana New" pitchFamily="18" charset="-34"/>
              </a:rPr>
              <a:t>หลักการ “ยึดวัตถุประสงค์เป็นหลัก”</a:t>
            </a:r>
          </a:p>
          <a:p>
            <a:pPr marL="990600" lvl="1" indent="-533400" algn="thaiDist"/>
            <a:r>
              <a:rPr lang="th-TH" sz="3200" dirty="0" smtClean="0">
                <a:cs typeface="Angsana New" pitchFamily="18" charset="-34"/>
              </a:rPr>
              <a:t>วัดความสำเร็จ โดยพิจารณา “ผลงาน”</a:t>
            </a:r>
          </a:p>
          <a:p>
            <a:pPr marL="990600" lvl="1" indent="-533400" algn="thaiDist"/>
            <a:r>
              <a:rPr lang="th-TH" sz="3200" dirty="0" smtClean="0">
                <a:cs typeface="Angsana New" pitchFamily="18" charset="-34"/>
              </a:rPr>
              <a:t>เน้นการทำงานเป็นทีม เน้นความคิดเรื่องการมีส่วนร่วมในการปฏิบัติงาน โดยต้องมีการวางแผนและควบคุมอย่างมีระเบียบแบบแผน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06C43D-4039-4108-9DF1-0E0C4C68CE1A}" type="slidenum">
              <a:rPr lang="en-US"/>
              <a:pPr/>
              <a:t>6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ประโยชน์ของการวางแผน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marL="609600" indent="-609600" algn="thaiDist">
              <a:buFont typeface="Wingdings" pitchFamily="2" charset="2"/>
              <a:buAutoNum type="arabicPeriod"/>
            </a:pPr>
            <a:r>
              <a:rPr lang="th-TH" sz="3600" smtClean="0">
                <a:cs typeface="Angsana New" pitchFamily="18" charset="-34"/>
              </a:rPr>
              <a:t>สามารถช่วยวางแนวทางในการดำเนินงานขององค์กรล่วงหน้า</a:t>
            </a:r>
          </a:p>
          <a:p>
            <a:pPr marL="609600" indent="-609600" algn="thaiDist">
              <a:buFont typeface="Wingdings" pitchFamily="2" charset="2"/>
              <a:buAutoNum type="arabicPeriod"/>
            </a:pPr>
            <a:r>
              <a:rPr lang="th-TH" sz="3600" smtClean="0">
                <a:cs typeface="Angsana New" pitchFamily="18" charset="-34"/>
              </a:rPr>
              <a:t>เพื่อให้การทำงานภายในองค์กรสัมพันธ์กัน และลดการทำงานซ้ำซ้อน</a:t>
            </a:r>
          </a:p>
          <a:p>
            <a:pPr marL="609600" indent="-609600" algn="thaiDist">
              <a:buFont typeface="Wingdings" pitchFamily="2" charset="2"/>
              <a:buAutoNum type="arabicPeriod"/>
            </a:pPr>
            <a:r>
              <a:rPr lang="th-TH" sz="3600" smtClean="0">
                <a:cs typeface="Angsana New" pitchFamily="18" charset="-34"/>
              </a:rPr>
              <a:t>ช่วยให้การตรวจสอบและควบคุมงานมีประสิทธิภาพมากขึ้น</a:t>
            </a:r>
          </a:p>
          <a:p>
            <a:pPr marL="609600" indent="-609600" algn="thaiDist">
              <a:buFont typeface="Wingdings" pitchFamily="2" charset="2"/>
              <a:buAutoNum type="arabicPeriod"/>
            </a:pPr>
            <a:r>
              <a:rPr lang="th-TH" sz="3600" smtClean="0">
                <a:cs typeface="Angsana New" pitchFamily="18" charset="-34"/>
              </a:rPr>
              <a:t>ช่วยส่งเสริมหน้าที่อื่นๆ เช่น การจัดหน่วยงาน การจัดคนเข้าทำงาน ให้มีประสิทธิภาพมากขึ้น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A91D35-18C3-441D-B5C9-2069F00328FE}" type="slidenum">
              <a:rPr lang="en-US"/>
              <a:pPr/>
              <a:t>60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>
                <a:cs typeface="Angsana New" pitchFamily="18" charset="-34"/>
              </a:rPr>
              <a:t>การกำหนดวัตถุประสงค์ ต้องคำนึงถึง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3600" smtClean="0">
                <a:cs typeface="Angsana New" pitchFamily="18" charset="-34"/>
              </a:rPr>
              <a:t>ต้องกำหนดขึ้นในทุกระดับขององค์กรให้สอดคล้องกัน</a:t>
            </a:r>
          </a:p>
          <a:p>
            <a:r>
              <a:rPr lang="th-TH" sz="3600" smtClean="0">
                <a:cs typeface="Angsana New" pitchFamily="18" charset="-34"/>
              </a:rPr>
              <a:t>ต้องมีส่วนเอื้ออำนวยต่อเป้าหมายของบุคลากร</a:t>
            </a:r>
          </a:p>
          <a:p>
            <a:r>
              <a:rPr lang="th-TH" sz="3600" smtClean="0">
                <a:cs typeface="Angsana New" pitchFamily="18" charset="-34"/>
              </a:rPr>
              <a:t>ต้องกำหนดเวลาให้แน่นอน</a:t>
            </a:r>
          </a:p>
          <a:p>
            <a:r>
              <a:rPr lang="th-TH" sz="3600" smtClean="0">
                <a:cs typeface="Angsana New" pitchFamily="18" charset="-34"/>
              </a:rPr>
              <a:t>ต้องสามารถวัดได้ทางตรงกับทางอ้อม</a:t>
            </a:r>
          </a:p>
          <a:p>
            <a:r>
              <a:rPr lang="th-TH" sz="3600" smtClean="0">
                <a:cs typeface="Angsana New" pitchFamily="18" charset="-34"/>
              </a:rPr>
              <a:t>ต้องมีทางที่จะทำให้สำเร็จ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7772400" cy="1143000"/>
          </a:xfrm>
        </p:spPr>
        <p:txBody>
          <a:bodyPr/>
          <a:lstStyle/>
          <a:p>
            <a:r>
              <a:rPr lang="th-TH" sz="4800" b="1" dirty="0" smtClean="0"/>
              <a:t>ข้อสมมติฐานของการบริหารแบบ </a:t>
            </a:r>
            <a:r>
              <a:rPr lang="en-US" sz="4800" b="1" dirty="0" smtClean="0"/>
              <a:t>MBO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/>
            <a:r>
              <a:rPr lang="th-TH" dirty="0" smtClean="0"/>
              <a:t>ผู้ใต้บังคับบัญชาจะปฏิบัติงานได้ดี เมื่อรู้ถึงเป้าหมายของการปฏิบัติงาน</a:t>
            </a:r>
          </a:p>
          <a:p>
            <a:pPr algn="thaiDist"/>
            <a:r>
              <a:rPr lang="th-TH" dirty="0" smtClean="0"/>
              <a:t>ผู้ใต้บังคับบัญชาต้องการที่จะเข้าร่วมในการกำหนดมาตรฐานของการปฏิบัติงานเพื่อนำไปประเมินผลการปฏิบัติงาน</a:t>
            </a:r>
          </a:p>
          <a:p>
            <a:pPr algn="thaiDist"/>
            <a:r>
              <a:rPr lang="th-TH" dirty="0" smtClean="0"/>
              <a:t>ผู้ใต้บังคับบัญชาต้องการเครื่องชี้บางอย่างที่จะบอกให้รู้ถึงผลการปฏิบัติงาน</a:t>
            </a:r>
          </a:p>
          <a:p>
            <a:pPr algn="thaiDist"/>
            <a:r>
              <a:rPr lang="th-TH" dirty="0" smtClean="0"/>
              <a:t>ผู้ใต้บังคับบัญชาต้องการที่จะได้รับการยกย่อง ความก้าวหน้า และความรู้ที่เกี่ยวกับความสำเร็จของงาน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425226-B23E-45AC-9FBC-F7A987F9F168}" type="slidenum">
              <a:rPr lang="en-US"/>
              <a:pPr/>
              <a:t>62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การอำนวยการ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(Directing)</a:t>
            </a:r>
            <a:r>
              <a:rPr lang="th-TH" b="1" dirty="0" smtClean="0">
                <a:solidFill>
                  <a:srgbClr val="99FF99"/>
                </a:solidFill>
                <a:cs typeface="Angsana New" pitchFamily="18" charset="-34"/>
              </a:rPr>
              <a:t> (ต่อ)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1988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th-TH" sz="4000" dirty="0" smtClean="0">
                <a:cs typeface="Angsana New" pitchFamily="18" charset="-34"/>
              </a:rPr>
              <a:t>หน้าที่เกี่ยวเนื่องจากการจัดคนเข้าทำงาน (ต่อ) </a:t>
            </a:r>
            <a:r>
              <a:rPr lang="en-US" sz="4000" dirty="0" smtClean="0">
                <a:cs typeface="Angsana New" pitchFamily="18" charset="-34"/>
              </a:rPr>
              <a:t>::::</a:t>
            </a:r>
            <a:endParaRPr lang="th-TH" sz="4000" dirty="0" smtClean="0">
              <a:cs typeface="Angsana New" pitchFamily="18" charset="-34"/>
            </a:endParaRP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th-TH" sz="3600" dirty="0" smtClean="0">
                <a:solidFill>
                  <a:srgbClr val="FF99FF"/>
                </a:solidFill>
                <a:cs typeface="Angsana New" pitchFamily="18" charset="-34"/>
              </a:rPr>
              <a:t>การสร้างขวัญและกำลังใจ </a:t>
            </a:r>
            <a:r>
              <a:rPr lang="en-US" dirty="0" smtClean="0">
                <a:solidFill>
                  <a:srgbClr val="FF99FF"/>
                </a:solidFill>
                <a:cs typeface="Angsana New" pitchFamily="18" charset="-34"/>
              </a:rPr>
              <a:t>(Morale Building)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u"/>
            </a:pPr>
            <a:r>
              <a:rPr lang="th-TH" sz="3600" dirty="0" smtClean="0">
                <a:cs typeface="Angsana New" pitchFamily="18" charset="-34"/>
              </a:rPr>
              <a:t>เพื่อให้บุคลากรอยากทำงานด้วยความสมัครใจ มีความสุขกับงาน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u"/>
            </a:pPr>
            <a:r>
              <a:rPr lang="th-TH" sz="3600" dirty="0" smtClean="0">
                <a:cs typeface="Angsana New" pitchFamily="18" charset="-34"/>
              </a:rPr>
              <a:t>รายได้  สวัสดิการ  และความภูมิใจในองค์กร</a:t>
            </a:r>
            <a:endParaRPr lang="en-US" sz="3600" dirty="0" smtClean="0">
              <a:cs typeface="Angsana New" pitchFamily="18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425226-B23E-45AC-9FBC-F7A987F9F168}" type="slidenum">
              <a:rPr lang="en-US"/>
              <a:pPr/>
              <a:t>63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การอำนวยการ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(Directing)</a:t>
            </a:r>
            <a:r>
              <a:rPr lang="th-TH" b="1" dirty="0" smtClean="0">
                <a:solidFill>
                  <a:srgbClr val="99FF99"/>
                </a:solidFill>
                <a:cs typeface="Angsana New" pitchFamily="18" charset="-34"/>
              </a:rPr>
              <a:t> (ต่อ)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1988"/>
          </a:xfrm>
        </p:spPr>
        <p:txBody>
          <a:bodyPr/>
          <a:lstStyle/>
          <a:p>
            <a:pPr marL="1200150" lvl="1" indent="-742950">
              <a:lnSpc>
                <a:spcPct val="90000"/>
              </a:lnSpc>
              <a:buFont typeface="+mj-lt"/>
              <a:buAutoNum type="arabicPeriod" startAt="5"/>
            </a:pPr>
            <a:r>
              <a:rPr lang="th-TH" sz="3600" dirty="0" smtClean="0">
                <a:solidFill>
                  <a:srgbClr val="FF99FF"/>
                </a:solidFill>
                <a:cs typeface="Angsana New" pitchFamily="18" charset="-34"/>
              </a:rPr>
              <a:t>การประสานงาน </a:t>
            </a:r>
            <a:r>
              <a:rPr lang="en-US" dirty="0" smtClean="0">
                <a:solidFill>
                  <a:srgbClr val="FF99FF"/>
                </a:solidFill>
                <a:cs typeface="Angsana New" pitchFamily="18" charset="-34"/>
              </a:rPr>
              <a:t>(Coordinating)</a:t>
            </a:r>
            <a:endParaRPr lang="en-US" sz="3600" dirty="0" smtClean="0">
              <a:solidFill>
                <a:srgbClr val="FF99FF"/>
              </a:solidFill>
              <a:cs typeface="Angsana New" pitchFamily="18" charset="-34"/>
            </a:endParaRP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u"/>
            </a:pPr>
            <a:r>
              <a:rPr lang="th-TH" sz="3200" dirty="0" smtClean="0">
                <a:cs typeface="Angsana New" pitchFamily="18" charset="-34"/>
              </a:rPr>
              <a:t>จัดระเบียบการทำงาน  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u"/>
            </a:pPr>
            <a:r>
              <a:rPr lang="th-TH" sz="3200" dirty="0" smtClean="0">
                <a:cs typeface="Angsana New" pitchFamily="18" charset="-34"/>
              </a:rPr>
              <a:t>การติดต่อกันเพื่อให้งานลุล่วงไปด้วยดี มีประสิทธิภาพ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u"/>
            </a:pPr>
            <a:r>
              <a:rPr lang="th-TH" sz="3200" dirty="0" smtClean="0">
                <a:cs typeface="Angsana New" pitchFamily="18" charset="-34"/>
              </a:rPr>
              <a:t>ป้องกันการขัดแย้งและซ้ำซ้อน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 startAt="5"/>
            </a:pPr>
            <a:r>
              <a:rPr lang="th-TH" sz="3600" dirty="0" smtClean="0">
                <a:solidFill>
                  <a:srgbClr val="FF99FF"/>
                </a:solidFill>
                <a:cs typeface="Angsana New" pitchFamily="18" charset="-34"/>
              </a:rPr>
              <a:t>  การสื่อสาร </a:t>
            </a:r>
            <a:r>
              <a:rPr lang="en-US" dirty="0" smtClean="0">
                <a:solidFill>
                  <a:srgbClr val="FF99FF"/>
                </a:solidFill>
                <a:cs typeface="Angsana New" pitchFamily="18" charset="-34"/>
              </a:rPr>
              <a:t>(Communicating)</a:t>
            </a:r>
            <a:endParaRPr lang="th-TH" dirty="0" smtClean="0">
              <a:solidFill>
                <a:srgbClr val="FF99FF"/>
              </a:solidFill>
              <a:cs typeface="Angsana New" pitchFamily="18" charset="-34"/>
            </a:endParaRP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u"/>
            </a:pPr>
            <a:r>
              <a:rPr lang="th-TH" sz="3200" dirty="0" smtClean="0">
                <a:cs typeface="Angsana New" pitchFamily="18" charset="-34"/>
              </a:rPr>
              <a:t>การออกคำสั่งหรือการแลกเปลี่ยนความคิดเห็น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Char char="u"/>
            </a:pPr>
            <a:r>
              <a:rPr lang="th-TH" sz="3200" dirty="0" smtClean="0">
                <a:cs typeface="Angsana New" pitchFamily="18" charset="-34"/>
              </a:rPr>
              <a:t>การสื่อสารแบบทางการ หรือแบบไม่เป็นทางการ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E39A-8637-425C-B2AE-DE60EC9AE0CA}" type="slidenum">
              <a:rPr lang="en-US"/>
              <a:pPr/>
              <a:t>64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การควบคุมงาน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(Controlling)</a:t>
            </a:r>
            <a:endParaRPr lang="th-TH" b="1" dirty="0" smtClean="0">
              <a:solidFill>
                <a:srgbClr val="99FF99"/>
              </a:solidFill>
              <a:cs typeface="Angsana New" pitchFamily="18" charset="-34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28847"/>
            <a:ext cx="8280400" cy="4186235"/>
          </a:xfrm>
        </p:spPr>
        <p:txBody>
          <a:bodyPr/>
          <a:lstStyle/>
          <a:p>
            <a:pPr algn="thaiDist"/>
            <a:r>
              <a:rPr lang="th-TH" sz="4000" dirty="0" smtClean="0">
                <a:cs typeface="Angsana New" pitchFamily="18" charset="-34"/>
              </a:rPr>
              <a:t>การ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ตรวจสอบ</a:t>
            </a:r>
            <a:r>
              <a:rPr lang="th-TH" sz="4000" dirty="0" smtClean="0">
                <a:cs typeface="Angsana New" pitchFamily="18" charset="-34"/>
              </a:rPr>
              <a:t>ว่าการปฏิบัติงานเป็นไปตามแผนที่วางไว้หรือไม่</a:t>
            </a:r>
          </a:p>
          <a:p>
            <a:pPr algn="thaiDist"/>
            <a:r>
              <a:rPr lang="th-TH" sz="4000" dirty="0" smtClean="0">
                <a:cs typeface="Angsana New" pitchFamily="18" charset="-34"/>
              </a:rPr>
              <a:t>การตรวจสอบว่าเป็นไปตาม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มาตรฐาน</a:t>
            </a:r>
            <a:r>
              <a:rPr lang="th-TH" sz="4000" dirty="0" smtClean="0">
                <a:cs typeface="Angsana New" pitchFamily="18" charset="-34"/>
              </a:rPr>
              <a:t>ที่กำหนดหรือไม่</a:t>
            </a:r>
          </a:p>
          <a:p>
            <a:pPr algn="thaiDist"/>
            <a:r>
              <a:rPr lang="th-TH" sz="4000" dirty="0" smtClean="0">
                <a:cs typeface="Angsana New" pitchFamily="18" charset="-34"/>
              </a:rPr>
              <a:t>การแนะนำ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ปรับปรุง</a:t>
            </a:r>
            <a:r>
              <a:rPr lang="th-TH" sz="4000" dirty="0" smtClean="0">
                <a:cs typeface="Angsana New" pitchFamily="18" charset="-34"/>
              </a:rPr>
              <a:t>การปฏิบัติงานให้เป็นไปตามแผนที่กำหนด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E39A-8637-425C-B2AE-DE60EC9AE0CA}" type="slidenum">
              <a:rPr lang="en-US"/>
              <a:pPr/>
              <a:t>65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การควบคุมงาน </a:t>
            </a:r>
            <a:r>
              <a:rPr lang="en-US" sz="5400" b="1" dirty="0" smtClean="0">
                <a:solidFill>
                  <a:srgbClr val="99FF99"/>
                </a:solidFill>
                <a:cs typeface="Angsana New" pitchFamily="18" charset="-34"/>
              </a:rPr>
              <a:t>(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Controlling)</a:t>
            </a:r>
            <a:endParaRPr lang="th-TH" b="1" dirty="0" smtClean="0">
              <a:solidFill>
                <a:srgbClr val="99FF99"/>
              </a:solidFill>
              <a:cs typeface="Angsana New" pitchFamily="18" charset="-34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28847"/>
            <a:ext cx="8280400" cy="4257673"/>
          </a:xfrm>
        </p:spPr>
        <p:txBody>
          <a:bodyPr/>
          <a:lstStyle/>
          <a:p>
            <a:pPr algn="thaiDist"/>
            <a:r>
              <a:rPr lang="th-TH" sz="4000" dirty="0" smtClean="0">
                <a:cs typeface="Angsana New" pitchFamily="18" charset="-34"/>
              </a:rPr>
              <a:t>สิ่งที่ต้องควบคุม</a:t>
            </a:r>
            <a:endParaRPr lang="th-TH" sz="4000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lvl="1" algn="thaiDist"/>
            <a:r>
              <a:rPr lang="th-TH" sz="3600" dirty="0" smtClean="0">
                <a:solidFill>
                  <a:srgbClr val="FFFF99"/>
                </a:solidFill>
                <a:cs typeface="Angsana New" pitchFamily="18" charset="-34"/>
              </a:rPr>
              <a:t>ปริมาณงาน </a:t>
            </a:r>
            <a:r>
              <a:rPr lang="en-US" dirty="0" smtClean="0">
                <a:solidFill>
                  <a:srgbClr val="FFFF99"/>
                </a:solidFill>
                <a:cs typeface="Angsana New" pitchFamily="18" charset="-34"/>
              </a:rPr>
              <a:t>(Quantity)</a:t>
            </a:r>
            <a:endParaRPr lang="th-TH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lvl="1" algn="thaiDist"/>
            <a:r>
              <a:rPr lang="th-TH" sz="3600" dirty="0" smtClean="0">
                <a:solidFill>
                  <a:srgbClr val="FFFF99"/>
                </a:solidFill>
                <a:cs typeface="Angsana New" pitchFamily="18" charset="-34"/>
              </a:rPr>
              <a:t>คุณภาพของงาน </a:t>
            </a:r>
            <a:r>
              <a:rPr lang="en-US" dirty="0" smtClean="0">
                <a:solidFill>
                  <a:srgbClr val="FFFF99"/>
                </a:solidFill>
                <a:cs typeface="Angsana New" pitchFamily="18" charset="-34"/>
              </a:rPr>
              <a:t>(Quality)</a:t>
            </a:r>
            <a:endParaRPr lang="th-TH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lvl="1" algn="thaiDist"/>
            <a:r>
              <a:rPr lang="th-TH" sz="3600" dirty="0" smtClean="0">
                <a:solidFill>
                  <a:srgbClr val="FFFF99"/>
                </a:solidFill>
                <a:cs typeface="Angsana New" pitchFamily="18" charset="-34"/>
              </a:rPr>
              <a:t>เวลาในการปฏิบัติงาน </a:t>
            </a:r>
            <a:r>
              <a:rPr lang="en-US" dirty="0" smtClean="0">
                <a:solidFill>
                  <a:srgbClr val="FFFF99"/>
                </a:solidFill>
                <a:cs typeface="Angsana New" pitchFamily="18" charset="-34"/>
              </a:rPr>
              <a:t>(Time)</a:t>
            </a:r>
            <a:endParaRPr lang="th-TH" dirty="0" smtClean="0">
              <a:solidFill>
                <a:srgbClr val="FFFF99"/>
              </a:solidFill>
              <a:cs typeface="Angsana New" pitchFamily="18" charset="-34"/>
            </a:endParaRPr>
          </a:p>
          <a:p>
            <a:pPr lvl="1" algn="thaiDist"/>
            <a:r>
              <a:rPr lang="th-TH" sz="3600" dirty="0" smtClean="0">
                <a:solidFill>
                  <a:srgbClr val="FFFF99"/>
                </a:solidFill>
                <a:cs typeface="Angsana New" pitchFamily="18" charset="-34"/>
              </a:rPr>
              <a:t>ค่าใช้จ่ายในการปฏิบัติงาน </a:t>
            </a:r>
            <a:r>
              <a:rPr lang="en-US" dirty="0" smtClean="0">
                <a:solidFill>
                  <a:srgbClr val="FFFF99"/>
                </a:solidFill>
                <a:cs typeface="Angsana New" pitchFamily="18" charset="-34"/>
              </a:rPr>
              <a:t>(Cost)</a:t>
            </a:r>
            <a:endParaRPr lang="th-TH" dirty="0" smtClean="0">
              <a:solidFill>
                <a:srgbClr val="FFFF99"/>
              </a:solidFill>
              <a:cs typeface="Angsana New" pitchFamily="18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658EA7-C017-4872-8F4A-E5DB3C339BF3}" type="slidenum">
              <a:rPr lang="en-US"/>
              <a:pPr/>
              <a:t>66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การควบคุมงาน  </a:t>
            </a:r>
            <a:r>
              <a:rPr lang="en-US" b="1" dirty="0" smtClean="0">
                <a:solidFill>
                  <a:srgbClr val="99FF99"/>
                </a:solidFill>
                <a:cs typeface="Angsana New" pitchFamily="18" charset="-34"/>
              </a:rPr>
              <a:t>(Controlling) </a:t>
            </a:r>
            <a:r>
              <a:rPr lang="th-TH" sz="5400" b="1" dirty="0" smtClean="0">
                <a:solidFill>
                  <a:srgbClr val="99FF99"/>
                </a:solidFill>
                <a:cs typeface="Angsana New" pitchFamily="18" charset="-34"/>
              </a:rPr>
              <a:t>(ต่อ)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thaiDist"/>
            <a:r>
              <a:rPr lang="th-TH" sz="3600" dirty="0" smtClean="0">
                <a:solidFill>
                  <a:srgbClr val="66FF66"/>
                </a:solidFill>
                <a:cs typeface="Angsana New" pitchFamily="18" charset="-34"/>
              </a:rPr>
              <a:t>กระบวนการควบคุมงาน จะประกอบด้วย</a:t>
            </a:r>
          </a:p>
          <a:p>
            <a:pPr marL="990600" lvl="1" indent="-533400" algn="thaiDist">
              <a:buFont typeface="Wingdings" pitchFamily="2" charset="2"/>
              <a:buAutoNum type="arabicPeriod"/>
            </a:pPr>
            <a:r>
              <a:rPr lang="th-TH" sz="3200" dirty="0" smtClean="0">
                <a:cs typeface="Angsana New" pitchFamily="18" charset="-34"/>
              </a:rPr>
              <a:t>การกำหนดวัตถุประสงค์ให้ชัดเจน เพื่อให้เป็นเครื่องชี้นำการปฏิบัติงาน</a:t>
            </a:r>
          </a:p>
          <a:p>
            <a:pPr marL="990600" lvl="1" indent="-533400" algn="thaiDist">
              <a:buFont typeface="Wingdings" pitchFamily="2" charset="2"/>
              <a:buAutoNum type="arabicPeriod"/>
            </a:pPr>
            <a:r>
              <a:rPr lang="th-TH" sz="3200" dirty="0" smtClean="0">
                <a:cs typeface="Angsana New" pitchFamily="18" charset="-34"/>
              </a:rPr>
              <a:t>การกำหนดมาตรฐานของงานต่างๆ</a:t>
            </a:r>
          </a:p>
          <a:p>
            <a:pPr marL="990600" lvl="1" indent="-533400" algn="thaiDist">
              <a:buFont typeface="Wingdings" pitchFamily="2" charset="2"/>
              <a:buAutoNum type="arabicPeriod"/>
            </a:pPr>
            <a:r>
              <a:rPr lang="th-TH" sz="3200" dirty="0" smtClean="0">
                <a:cs typeface="Angsana New" pitchFamily="18" charset="-34"/>
              </a:rPr>
              <a:t>การวัดผลการปฏิบัติงาน หรือประเมินผลงาน</a:t>
            </a:r>
          </a:p>
          <a:p>
            <a:pPr marL="990600" lvl="1" indent="-533400" algn="thaiDist">
              <a:buFont typeface="Wingdings" pitchFamily="2" charset="2"/>
              <a:buAutoNum type="arabicPeriod"/>
            </a:pPr>
            <a:r>
              <a:rPr lang="th-TH" sz="3200" dirty="0" smtClean="0">
                <a:cs typeface="Angsana New" pitchFamily="18" charset="-34"/>
              </a:rPr>
              <a:t>การเปรียบเทียบผลงานกับมาตรฐานที่กำหนดไว้</a:t>
            </a:r>
          </a:p>
          <a:p>
            <a:pPr marL="990600" lvl="1" indent="-533400" algn="thaiDist">
              <a:buFont typeface="Wingdings" pitchFamily="2" charset="2"/>
              <a:buAutoNum type="arabicPeriod"/>
            </a:pPr>
            <a:r>
              <a:rPr lang="th-TH" sz="3200" dirty="0" smtClean="0">
                <a:cs typeface="Angsana New" pitchFamily="18" charset="-34"/>
              </a:rPr>
              <a:t>การดำเนินการแก้ไข ถ้ามีข้อผิดพลาดที่เกิดขึ้น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B8ABF0-0294-47EC-92A3-FC3E8A27755E}" type="slidenum">
              <a:rPr lang="en-US"/>
              <a:pPr/>
              <a:t>67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2.3 การเปรียบเทียบแบบแผนการจัดการ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400550"/>
          </a:xfrm>
        </p:spPr>
        <p:txBody>
          <a:bodyPr/>
          <a:lstStyle/>
          <a:p>
            <a:pPr algn="thaiDist"/>
            <a:r>
              <a:rPr lang="th-TH" sz="4000" dirty="0" smtClean="0">
                <a:cs typeface="Angsana New" pitchFamily="18" charset="-34"/>
              </a:rPr>
              <a:t>แบบแผนการจัดการตามแบบฉบับของญี่ปุ่น </a:t>
            </a:r>
            <a:r>
              <a:rPr lang="en-US" sz="4000" dirty="0" smtClean="0">
                <a:cs typeface="Angsana New" pitchFamily="18" charset="-34"/>
              </a:rPr>
              <a:t>&amp; </a:t>
            </a:r>
            <a:r>
              <a:rPr lang="th-TH" sz="4000" dirty="0" smtClean="0">
                <a:cs typeface="Angsana New" pitchFamily="18" charset="-34"/>
              </a:rPr>
              <a:t>ฉบับ</a:t>
            </a:r>
            <a:r>
              <a:rPr lang="en-US" sz="4000" dirty="0" smtClean="0">
                <a:cs typeface="Angsana New" pitchFamily="18" charset="-34"/>
              </a:rPr>
              <a:t> </a:t>
            </a:r>
            <a:r>
              <a:rPr lang="en-US" dirty="0" smtClean="0">
                <a:cs typeface="Angsana New" pitchFamily="18" charset="-34"/>
              </a:rPr>
              <a:t>U.S.A</a:t>
            </a:r>
          </a:p>
          <a:p>
            <a:pPr algn="thaiDist"/>
            <a:r>
              <a:rPr lang="th-TH" sz="4000" b="1" dirty="0" smtClean="0">
                <a:solidFill>
                  <a:srgbClr val="66FF66"/>
                </a:solidFill>
                <a:cs typeface="Angsana New" pitchFamily="18" charset="-34"/>
              </a:rPr>
              <a:t>การวางแผน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 </a:t>
            </a:r>
            <a:r>
              <a:rPr lang="en-US" sz="4000" dirty="0" smtClean="0">
                <a:solidFill>
                  <a:srgbClr val="66FF66"/>
                </a:solidFill>
                <a:cs typeface="Angsana New" pitchFamily="18" charset="-34"/>
              </a:rPr>
              <a:t>::::</a:t>
            </a:r>
            <a:r>
              <a:rPr lang="en-US" sz="4000" dirty="0" smtClean="0">
                <a:cs typeface="Angsana New" pitchFamily="18" charset="-34"/>
              </a:rPr>
              <a:t> </a:t>
            </a:r>
            <a:r>
              <a:rPr lang="en-US" dirty="0" smtClean="0">
                <a:cs typeface="Angsana New" pitchFamily="18" charset="-34"/>
              </a:rPr>
              <a:t>U.S.A </a:t>
            </a:r>
            <a:r>
              <a:rPr lang="th-TH" sz="4000" dirty="0" smtClean="0">
                <a:cs typeface="Angsana New" pitchFamily="18" charset="-34"/>
              </a:rPr>
              <a:t>นิยามวางกลยุทธ์ในระยะสั้นมากกว่า</a:t>
            </a:r>
          </a:p>
          <a:p>
            <a:pPr algn="thaiDist"/>
            <a:r>
              <a:rPr lang="th-TH" sz="4000" b="1" dirty="0" smtClean="0">
                <a:solidFill>
                  <a:srgbClr val="66FF66"/>
                </a:solidFill>
                <a:cs typeface="Angsana New" pitchFamily="18" charset="-34"/>
              </a:rPr>
              <a:t>การจัดคนเข้าทำงาน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 </a:t>
            </a:r>
            <a:r>
              <a:rPr lang="en-US" sz="4000" dirty="0" smtClean="0">
                <a:solidFill>
                  <a:srgbClr val="66FF66"/>
                </a:solidFill>
                <a:cs typeface="Angsana New" pitchFamily="18" charset="-34"/>
              </a:rPr>
              <a:t>:::: </a:t>
            </a:r>
            <a:r>
              <a:rPr lang="en-US" dirty="0" smtClean="0">
                <a:cs typeface="Angsana New" pitchFamily="18" charset="-34"/>
              </a:rPr>
              <a:t>Japan</a:t>
            </a:r>
            <a:r>
              <a:rPr lang="en-US" sz="4000" dirty="0" smtClean="0">
                <a:cs typeface="Angsana New" pitchFamily="18" charset="-34"/>
              </a:rPr>
              <a:t> </a:t>
            </a:r>
            <a:r>
              <a:rPr lang="th-TH" sz="4000" dirty="0" smtClean="0">
                <a:cs typeface="Angsana New" pitchFamily="18" charset="-34"/>
              </a:rPr>
              <a:t>เน้นความสัมพันธ์ระยะยาวระหว่างองค์กรกับบุคลากร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B8ABF0-0294-47EC-92A3-FC3E8A27755E}" type="slidenum">
              <a:rPr lang="en-US"/>
              <a:pPr/>
              <a:t>68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2.3 การเปรียบเทียบแบบแผนการจัดการ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400550"/>
          </a:xfrm>
        </p:spPr>
        <p:txBody>
          <a:bodyPr/>
          <a:lstStyle/>
          <a:p>
            <a:pPr algn="thaiDist"/>
            <a:r>
              <a:rPr lang="th-TH" sz="4000" b="1" dirty="0" smtClean="0">
                <a:solidFill>
                  <a:srgbClr val="66FF66"/>
                </a:solidFill>
                <a:cs typeface="Angsana New" pitchFamily="18" charset="-34"/>
              </a:rPr>
              <a:t>การอำนวยการ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 </a:t>
            </a:r>
            <a:r>
              <a:rPr lang="en-US" sz="4000" dirty="0" smtClean="0">
                <a:solidFill>
                  <a:srgbClr val="66FF66"/>
                </a:solidFill>
                <a:cs typeface="Angsana New" pitchFamily="18" charset="-34"/>
              </a:rPr>
              <a:t>:::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 </a:t>
            </a:r>
            <a:r>
              <a:rPr lang="en-US" dirty="0" smtClean="0">
                <a:cs typeface="Angsana New" pitchFamily="18" charset="-34"/>
              </a:rPr>
              <a:t>Japan</a:t>
            </a:r>
            <a:r>
              <a:rPr lang="en-US" sz="4000" dirty="0" smtClean="0">
                <a:cs typeface="Angsana New" pitchFamily="18" charset="-34"/>
              </a:rPr>
              <a:t> </a:t>
            </a:r>
            <a:r>
              <a:rPr lang="th-TH" sz="4000" dirty="0" smtClean="0">
                <a:cs typeface="Angsana New" pitchFamily="18" charset="-34"/>
              </a:rPr>
              <a:t>เน้นการทำงานเป็นกลุ่ม และวัดผลงานของกลุ่ม  </a:t>
            </a:r>
            <a:r>
              <a:rPr lang="en-US" dirty="0" smtClean="0">
                <a:cs typeface="Angsana New" pitchFamily="18" charset="-34"/>
              </a:rPr>
              <a:t>U.S.A.</a:t>
            </a:r>
            <a:r>
              <a:rPr lang="th-TH" dirty="0" smtClean="0">
                <a:cs typeface="Angsana New" pitchFamily="18" charset="-34"/>
              </a:rPr>
              <a:t> </a:t>
            </a:r>
            <a:r>
              <a:rPr lang="th-TH" sz="4000" dirty="0" smtClean="0">
                <a:cs typeface="Angsana New" pitchFamily="18" charset="-34"/>
              </a:rPr>
              <a:t>เน้นการทำงานของแต่ละบุคคล</a:t>
            </a:r>
          </a:p>
          <a:p>
            <a:pPr algn="thaiDist"/>
            <a:r>
              <a:rPr lang="th-TH" sz="4000" b="1" dirty="0" smtClean="0">
                <a:solidFill>
                  <a:srgbClr val="66FF66"/>
                </a:solidFill>
                <a:cs typeface="Angsana New" pitchFamily="18" charset="-34"/>
              </a:rPr>
              <a:t>การสื่อสาร</a:t>
            </a:r>
            <a:r>
              <a:rPr lang="th-TH" sz="4000" dirty="0" smtClean="0">
                <a:solidFill>
                  <a:srgbClr val="66FF66"/>
                </a:solidFill>
                <a:cs typeface="Angsana New" pitchFamily="18" charset="-34"/>
              </a:rPr>
              <a:t> </a:t>
            </a:r>
            <a:r>
              <a:rPr lang="en-US" sz="4000" dirty="0" smtClean="0">
                <a:solidFill>
                  <a:srgbClr val="66FF66"/>
                </a:solidFill>
                <a:cs typeface="Angsana New" pitchFamily="18" charset="-34"/>
              </a:rPr>
              <a:t>::: </a:t>
            </a:r>
            <a:r>
              <a:rPr lang="en-US" dirty="0" smtClean="0">
                <a:cs typeface="Angsana New" pitchFamily="18" charset="-34"/>
              </a:rPr>
              <a:t>Japan</a:t>
            </a:r>
            <a:r>
              <a:rPr lang="en-US" sz="4000" dirty="0" smtClean="0">
                <a:cs typeface="Angsana New" pitchFamily="18" charset="-34"/>
              </a:rPr>
              <a:t> </a:t>
            </a:r>
            <a:r>
              <a:rPr lang="th-TH" sz="4000" dirty="0" smtClean="0">
                <a:cs typeface="Angsana New" pitchFamily="18" charset="-34"/>
              </a:rPr>
              <a:t>เน้นการสื่อสารแบบเผชิญหน้ามากกว่า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solidFill>
                  <a:srgbClr val="FFFF99"/>
                </a:solidFill>
              </a:rPr>
              <a:t>ผู้บริหารและหน้าที่ของผู้บริหาร</a:t>
            </a:r>
            <a:endParaRPr lang="th-TH" sz="4800" b="1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357298"/>
            <a:ext cx="7772400" cy="41148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buNone/>
            </a:pPr>
            <a:r>
              <a:rPr lang="th-TH" sz="34400" b="1" dirty="0" smtClean="0">
                <a:ln>
                  <a:prstDash val="solid"/>
                </a:ln>
                <a:solidFill>
                  <a:srgbClr val="FF9933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จบ</a:t>
            </a:r>
            <a:endParaRPr lang="th-TH" sz="34400" b="1" dirty="0">
              <a:ln>
                <a:prstDash val="solid"/>
              </a:ln>
              <a:solidFill>
                <a:srgbClr val="FF9933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C0068-D16E-49D5-BF5F-63EC6FE4EB6C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213229-A3C2-4BC3-8FD0-AEA644529C55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smtClean="0">
                <a:cs typeface="Angsana New" pitchFamily="18" charset="-34"/>
              </a:rPr>
              <a:t>ขั้นตอนพื้นฐานในการวางแผน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pPr marL="609600" indent="-609600" algn="thaiDist">
              <a:buFont typeface="Wingdings" pitchFamily="2" charset="2"/>
              <a:buAutoNum type="arabicPeriod"/>
            </a:pPr>
            <a:r>
              <a:rPr lang="th-TH" sz="4000" b="1" dirty="0" smtClean="0">
                <a:solidFill>
                  <a:srgbClr val="FFFF00"/>
                </a:solidFill>
                <a:cs typeface="Angsana New" pitchFamily="18" charset="-34"/>
              </a:rPr>
              <a:t>วิเคราะห์หาปัจจัยที่จะมีผลกระทบต่อองค์กร</a:t>
            </a:r>
          </a:p>
          <a:p>
            <a:pPr marL="1009650" lvl="1" indent="-609600" algn="thaiDist">
              <a:buFont typeface="Wingdings" pitchFamily="2" charset="2"/>
              <a:buAutoNum type="arabicPeriod"/>
            </a:pPr>
            <a:r>
              <a:rPr lang="th-TH" sz="4400" b="1" dirty="0" smtClean="0">
                <a:solidFill>
                  <a:srgbClr val="66FF66"/>
                </a:solidFill>
                <a:cs typeface="Angsana New" pitchFamily="18" charset="-34"/>
              </a:rPr>
              <a:t>ปัจจัยภายนอก </a:t>
            </a:r>
            <a:r>
              <a:rPr lang="en-US" sz="3600" b="1" dirty="0" smtClean="0">
                <a:solidFill>
                  <a:srgbClr val="66FF66"/>
                </a:solidFill>
                <a:cs typeface="Angsana New" pitchFamily="18" charset="-34"/>
              </a:rPr>
              <a:t>(External Factor)</a:t>
            </a:r>
            <a:endParaRPr lang="th-TH" sz="3600" b="1" dirty="0" smtClean="0">
              <a:solidFill>
                <a:srgbClr val="66FF66"/>
              </a:solidFill>
              <a:cs typeface="Angsana New" pitchFamily="18" charset="-34"/>
            </a:endParaRP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ปัจจัยภายนอกที่มีผลกระทบต่อองค์กร ไม่สามารถควบคุมได้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มีผลก่อให้เกิดภัยหรืออุปสรรค </a:t>
            </a:r>
            <a:r>
              <a:rPr lang="en-US" dirty="0" smtClean="0">
                <a:cs typeface="Angsana New" pitchFamily="18" charset="-34"/>
              </a:rPr>
              <a:t>(Treat)</a:t>
            </a:r>
            <a:r>
              <a:rPr lang="en-US" sz="3600" dirty="0" smtClean="0">
                <a:cs typeface="Angsana New" pitchFamily="18" charset="-34"/>
              </a:rPr>
              <a:t> </a:t>
            </a:r>
            <a:r>
              <a:rPr lang="th-TH" sz="3600" dirty="0" smtClean="0">
                <a:cs typeface="Angsana New" pitchFamily="18" charset="-34"/>
              </a:rPr>
              <a:t>และโอกาส </a:t>
            </a:r>
            <a:r>
              <a:rPr lang="en-US" dirty="0" smtClean="0">
                <a:cs typeface="Angsana New" pitchFamily="18" charset="-34"/>
              </a:rPr>
              <a:t>(Opportunity)</a:t>
            </a:r>
            <a:r>
              <a:rPr lang="en-US" sz="3600" dirty="0" smtClean="0">
                <a:cs typeface="Angsana New" pitchFamily="18" charset="-34"/>
              </a:rPr>
              <a:t> </a:t>
            </a:r>
            <a:r>
              <a:rPr lang="th-TH" sz="3600" dirty="0" smtClean="0">
                <a:cs typeface="Angsana New" pitchFamily="18" charset="-34"/>
              </a:rPr>
              <a:t>ขององค์กร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213229-A3C2-4BC3-8FD0-AEA644529C55}" type="slidenum">
              <a:rPr lang="en-US"/>
              <a:pPr/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>
                <a:cs typeface="Angsana New" pitchFamily="18" charset="-34"/>
              </a:rPr>
              <a:t>ขั้นตอนพื้นฐานในการวางแผน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pPr marL="1009650" lvl="1" indent="-609600" algn="thaiDist">
              <a:buNone/>
            </a:pPr>
            <a:r>
              <a:rPr lang="th-TH" sz="4400" b="1" dirty="0" smtClean="0">
                <a:solidFill>
                  <a:srgbClr val="66FF66"/>
                </a:solidFill>
                <a:cs typeface="Angsana New" pitchFamily="18" charset="-34"/>
              </a:rPr>
              <a:t>2.  ปัจจัยภายใน </a:t>
            </a:r>
            <a:r>
              <a:rPr lang="en-US" sz="3200" b="1" dirty="0" smtClean="0">
                <a:solidFill>
                  <a:srgbClr val="66FF66"/>
                </a:solidFill>
                <a:cs typeface="Angsana New" pitchFamily="18" charset="-34"/>
              </a:rPr>
              <a:t>(Internal Factor)</a:t>
            </a:r>
            <a:endParaRPr lang="en-US" sz="4000" b="1" dirty="0" smtClean="0">
              <a:solidFill>
                <a:srgbClr val="66FF66"/>
              </a:solidFill>
              <a:cs typeface="Angsana New" pitchFamily="18" charset="-34"/>
            </a:endParaRP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ปัจจัยที่อยู่ภายในองค์กร และสามารถควบคุมได้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มีผลต่อ จุดอ่อน </a:t>
            </a:r>
            <a:r>
              <a:rPr lang="en-US" dirty="0" smtClean="0">
                <a:cs typeface="Angsana New" pitchFamily="18" charset="-34"/>
              </a:rPr>
              <a:t>(Weakness)</a:t>
            </a:r>
            <a:r>
              <a:rPr lang="en-US" sz="3600" dirty="0" smtClean="0">
                <a:cs typeface="Angsana New" pitchFamily="18" charset="-34"/>
              </a:rPr>
              <a:t> </a:t>
            </a:r>
            <a:r>
              <a:rPr lang="th-TH" sz="3600" dirty="0" smtClean="0">
                <a:cs typeface="Angsana New" pitchFamily="18" charset="-34"/>
              </a:rPr>
              <a:t>และจุดแข็ง </a:t>
            </a:r>
            <a:r>
              <a:rPr lang="en-US" dirty="0" smtClean="0">
                <a:cs typeface="Angsana New" pitchFamily="18" charset="-34"/>
              </a:rPr>
              <a:t>(Strength) </a:t>
            </a:r>
            <a:r>
              <a:rPr lang="th-TH" sz="3600" dirty="0" smtClean="0">
                <a:cs typeface="Angsana New" pitchFamily="18" charset="-34"/>
              </a:rPr>
              <a:t>ขององค์กร</a:t>
            </a:r>
          </a:p>
          <a:p>
            <a:pPr marL="990600" lvl="1" indent="-533400" algn="thaiDist">
              <a:buFont typeface="Wingdings" pitchFamily="2" charset="2"/>
              <a:buChar char="l"/>
            </a:pPr>
            <a:r>
              <a:rPr lang="th-TH" sz="3600" dirty="0" smtClean="0">
                <a:cs typeface="Angsana New" pitchFamily="18" charset="-34"/>
              </a:rPr>
              <a:t>เช่น  บุคลากรในองค์กร</a:t>
            </a:r>
          </a:p>
          <a:p>
            <a:pPr marL="609600" indent="-609600" algn="thaiDist">
              <a:buFont typeface="Wingdings" pitchFamily="2" charset="2"/>
              <a:buAutoNum type="arabicPeriod"/>
            </a:pPr>
            <a:endParaRPr lang="th-TH" sz="3600" dirty="0" smtClean="0">
              <a:cs typeface="Angsana New" pitchFamily="18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D4FD4-CE40-4EF9-B395-2E4C34F6190E}" type="slidenum">
              <a:rPr lang="en-US"/>
              <a:pPr/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428604"/>
            <a:ext cx="8482042" cy="1143000"/>
          </a:xfrm>
        </p:spPr>
        <p:txBody>
          <a:bodyPr/>
          <a:lstStyle/>
          <a:p>
            <a:pPr marL="514350" indent="-514350"/>
            <a:r>
              <a:rPr lang="th-TH" sz="3600" b="1" dirty="0" smtClean="0">
                <a:solidFill>
                  <a:srgbClr val="FF66FF"/>
                </a:solidFill>
              </a:rPr>
              <a:t>2. </a:t>
            </a:r>
            <a:r>
              <a:rPr lang="th-TH" sz="3600" b="1" dirty="0" smtClean="0">
                <a:solidFill>
                  <a:srgbClr val="FFFF00"/>
                </a:solidFill>
              </a:rPr>
              <a:t>กำหนดวัตถุประสงค์ เป้าหมาย แผนงาน หรือโครงการต่างๆ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thaiDist">
              <a:buClr>
                <a:srgbClr val="6600FF"/>
              </a:buClr>
              <a:buFont typeface="Wingdings" pitchFamily="2" charset="2"/>
              <a:buAutoNum type="arabicPeriod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วัตถุประสงค์</a:t>
            </a:r>
            <a:r>
              <a:rPr lang="th-TH" sz="3600" dirty="0" smtClean="0">
                <a:cs typeface="Angsana New" pitchFamily="18" charset="-34"/>
              </a:rPr>
              <a:t>  </a:t>
            </a:r>
            <a:r>
              <a:rPr lang="en-US" sz="3600" dirty="0" smtClean="0">
                <a:cs typeface="Angsana New" pitchFamily="18" charset="-34"/>
              </a:rPr>
              <a:t>::: </a:t>
            </a:r>
            <a:r>
              <a:rPr lang="th-TH" sz="3600" dirty="0" smtClean="0">
                <a:cs typeface="Angsana New" pitchFamily="18" charset="-34"/>
              </a:rPr>
              <a:t>จุดหมายปลายทางของการทำงานอย่างใดอย่างหนึ่งให้สำเร็จ</a:t>
            </a:r>
          </a:p>
          <a:p>
            <a:pPr marL="609600" indent="-609600" algn="thaiDist">
              <a:buClr>
                <a:srgbClr val="6600FF"/>
              </a:buClr>
              <a:buFont typeface="Wingdings" pitchFamily="2" charset="2"/>
              <a:buAutoNum type="arabicPeriod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เป้าหมาย </a:t>
            </a:r>
            <a:r>
              <a:rPr lang="th-TH" sz="3600" dirty="0" smtClean="0">
                <a:cs typeface="Angsana New" pitchFamily="18" charset="-34"/>
              </a:rPr>
              <a:t> </a:t>
            </a:r>
            <a:r>
              <a:rPr lang="en-US" sz="3600" dirty="0" smtClean="0">
                <a:cs typeface="Angsana New" pitchFamily="18" charset="-34"/>
              </a:rPr>
              <a:t>:::  </a:t>
            </a:r>
            <a:r>
              <a:rPr lang="th-TH" sz="3600" dirty="0" smtClean="0">
                <a:cs typeface="Angsana New" pitchFamily="18" charset="-34"/>
              </a:rPr>
              <a:t>สิ่งที่ต้องการทำให้สำเร็จโดยกำหนดในรูปของเวลาและตัวเลขเชิงปริมาณ</a:t>
            </a:r>
          </a:p>
          <a:p>
            <a:pPr marL="609600" indent="-609600" algn="thaiDist">
              <a:buClr>
                <a:srgbClr val="6600FF"/>
              </a:buClr>
              <a:buFont typeface="Wingdings" pitchFamily="2" charset="2"/>
              <a:buAutoNum type="arabicPeriod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แผนงาน</a:t>
            </a:r>
            <a:r>
              <a:rPr lang="th-TH" sz="3600" b="1" dirty="0" smtClean="0">
                <a:cs typeface="Angsana New" pitchFamily="18" charset="-34"/>
              </a:rPr>
              <a:t> </a:t>
            </a:r>
            <a:r>
              <a:rPr lang="th-TH" sz="3600" dirty="0" smtClean="0">
                <a:cs typeface="Angsana New" pitchFamily="18" charset="-34"/>
              </a:rPr>
              <a:t> </a:t>
            </a:r>
            <a:r>
              <a:rPr lang="en-US" sz="3600" dirty="0" smtClean="0">
                <a:cs typeface="Angsana New" pitchFamily="18" charset="-34"/>
              </a:rPr>
              <a:t>:::  </a:t>
            </a:r>
            <a:r>
              <a:rPr lang="th-TH" sz="3600" dirty="0" smtClean="0">
                <a:cs typeface="Angsana New" pitchFamily="18" charset="-34"/>
              </a:rPr>
              <a:t>เป็นแผนที่แบ่งงานออกเป็นกลุ่มงานใหญ่ๆ</a:t>
            </a:r>
          </a:p>
          <a:p>
            <a:pPr marL="609600" indent="-609600" algn="thaiDist">
              <a:buClr>
                <a:srgbClr val="6600FF"/>
              </a:buClr>
              <a:buFont typeface="Wingdings" pitchFamily="2" charset="2"/>
              <a:buAutoNum type="arabicPeriod"/>
            </a:pPr>
            <a:r>
              <a:rPr lang="th-TH" sz="3600" b="1" dirty="0" smtClean="0">
                <a:solidFill>
                  <a:srgbClr val="66FF66"/>
                </a:solidFill>
                <a:cs typeface="Angsana New" pitchFamily="18" charset="-34"/>
              </a:rPr>
              <a:t>โครงงาน</a:t>
            </a:r>
            <a:r>
              <a:rPr lang="th-TH" sz="3600" dirty="0" smtClean="0">
                <a:cs typeface="Angsana New" pitchFamily="18" charset="-34"/>
              </a:rPr>
              <a:t>  </a:t>
            </a:r>
            <a:r>
              <a:rPr lang="en-US" sz="3600" dirty="0" smtClean="0">
                <a:cs typeface="Angsana New" pitchFamily="18" charset="-34"/>
              </a:rPr>
              <a:t>:::  </a:t>
            </a:r>
            <a:r>
              <a:rPr lang="th-TH" sz="3600" dirty="0" smtClean="0">
                <a:cs typeface="Angsana New" pitchFamily="18" charset="-34"/>
              </a:rPr>
              <a:t>เป็นแผนงานย่อยที่กำหนดรายละเอียดของการปฏิบัติงาน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แม่แบบการออกแบบขณะเคลื่อนไหว">
  <a:themeElements>
    <a:clrScheme name="แม่แบบการออกแบบขณะเคลื่อนไหว 1">
      <a:dk1>
        <a:srgbClr val="000000"/>
      </a:dk1>
      <a:lt1>
        <a:srgbClr val="FFFFFF"/>
      </a:lt1>
      <a:dk2>
        <a:srgbClr val="000000"/>
      </a:dk2>
      <a:lt2>
        <a:srgbClr val="FFCC00"/>
      </a:lt2>
      <a:accent1>
        <a:srgbClr val="33CCCC"/>
      </a:accent1>
      <a:accent2>
        <a:srgbClr val="FF00FF"/>
      </a:accent2>
      <a:accent3>
        <a:srgbClr val="AAAAAA"/>
      </a:accent3>
      <a:accent4>
        <a:srgbClr val="DADADA"/>
      </a:accent4>
      <a:accent5>
        <a:srgbClr val="ADE2E2"/>
      </a:accent5>
      <a:accent6>
        <a:srgbClr val="E700E7"/>
      </a:accent6>
      <a:hlink>
        <a:srgbClr val="6702FC"/>
      </a:hlink>
      <a:folHlink>
        <a:srgbClr val="1D92FD"/>
      </a:folHlink>
    </a:clrScheme>
    <a:fontScheme name="แม่แบบการออกแบบขณะเคลื่อนไหว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แม่แบบการออกแบบขณะเคลื่อนไหว 1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33CCCC"/>
        </a:accent1>
        <a:accent2>
          <a:srgbClr val="FF00FF"/>
        </a:accent2>
        <a:accent3>
          <a:srgbClr val="AAAAAA"/>
        </a:accent3>
        <a:accent4>
          <a:srgbClr val="DADADA"/>
        </a:accent4>
        <a:accent5>
          <a:srgbClr val="ADE2E2"/>
        </a:accent5>
        <a:accent6>
          <a:srgbClr val="E700E7"/>
        </a:accent6>
        <a:hlink>
          <a:srgbClr val="6702FC"/>
        </a:hlink>
        <a:folHlink>
          <a:srgbClr val="1D92F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แม่แบบการออกแบบขณะเคลื่อนไหว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8A0000"/>
        </a:accent6>
        <a:hlink>
          <a:srgbClr val="FF00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แม่แบบการออกแบบขณะเคลื่อนไหว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737373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แม่แบบการออกแบบขณะเคลื่อนไหว 4">
        <a:dk1>
          <a:srgbClr val="240157"/>
        </a:dk1>
        <a:lt1>
          <a:srgbClr val="FFFFFF"/>
        </a:lt1>
        <a:dk2>
          <a:srgbClr val="4601AB"/>
        </a:dk2>
        <a:lt2>
          <a:srgbClr val="FFCC00"/>
        </a:lt2>
        <a:accent1>
          <a:srgbClr val="33CCCC"/>
        </a:accent1>
        <a:accent2>
          <a:srgbClr val="FF00FF"/>
        </a:accent2>
        <a:accent3>
          <a:srgbClr val="B0AAD2"/>
        </a:accent3>
        <a:accent4>
          <a:srgbClr val="DADADA"/>
        </a:accent4>
        <a:accent5>
          <a:srgbClr val="ADE2E2"/>
        </a:accent5>
        <a:accent6>
          <a:srgbClr val="E700E7"/>
        </a:accent6>
        <a:hlink>
          <a:srgbClr val="6702FC"/>
        </a:hlink>
        <a:folHlink>
          <a:srgbClr val="1D92F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แม่แบบการออกแบบขณะเคลื่อนไหว 5">
        <a:dk1>
          <a:srgbClr val="000000"/>
        </a:dk1>
        <a:lt1>
          <a:srgbClr val="FFFFFF"/>
        </a:lt1>
        <a:dk2>
          <a:srgbClr val="660033"/>
        </a:dk2>
        <a:lt2>
          <a:srgbClr val="FFCC00"/>
        </a:lt2>
        <a:accent1>
          <a:srgbClr val="CC9900"/>
        </a:accent1>
        <a:accent2>
          <a:srgbClr val="FF9900"/>
        </a:accent2>
        <a:accent3>
          <a:srgbClr val="B8AAAD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D60093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แม่แบบการออกแบบขณะเคลื่อนไหว 6">
        <a:dk1>
          <a:srgbClr val="000000"/>
        </a:dk1>
        <a:lt1>
          <a:srgbClr val="717BAD"/>
        </a:lt1>
        <a:dk2>
          <a:srgbClr val="FFFFFF"/>
        </a:dk2>
        <a:lt2>
          <a:srgbClr val="A9AABB"/>
        </a:lt2>
        <a:accent1>
          <a:srgbClr val="8BB6CB"/>
        </a:accent1>
        <a:accent2>
          <a:srgbClr val="DDDDDD"/>
        </a:accent2>
        <a:accent3>
          <a:srgbClr val="BBBFD3"/>
        </a:accent3>
        <a:accent4>
          <a:srgbClr val="000000"/>
        </a:accent4>
        <a:accent5>
          <a:srgbClr val="C4D7E2"/>
        </a:accent5>
        <a:accent6>
          <a:srgbClr val="C8C8C8"/>
        </a:accent6>
        <a:hlink>
          <a:srgbClr val="53628D"/>
        </a:hlink>
        <a:folHlink>
          <a:srgbClr val="989B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แม่แบบการออกแบบขณะเคลื่อนไหว 7">
        <a:dk1>
          <a:srgbClr val="003D50"/>
        </a:dk1>
        <a:lt1>
          <a:srgbClr val="FFFFFF"/>
        </a:lt1>
        <a:dk2>
          <a:srgbClr val="007D7A"/>
        </a:dk2>
        <a:lt2>
          <a:srgbClr val="FFCC66"/>
        </a:lt2>
        <a:accent1>
          <a:srgbClr val="33CCCC"/>
        </a:accent1>
        <a:accent2>
          <a:srgbClr val="00FFFF"/>
        </a:accent2>
        <a:accent3>
          <a:srgbClr val="AABFBE"/>
        </a:accent3>
        <a:accent4>
          <a:srgbClr val="DADADA"/>
        </a:accent4>
        <a:accent5>
          <a:srgbClr val="ADE2E2"/>
        </a:accent5>
        <a:accent6>
          <a:srgbClr val="00E7E7"/>
        </a:accent6>
        <a:hlink>
          <a:srgbClr val="02A3B4"/>
        </a:hlink>
        <a:folHlink>
          <a:srgbClr val="3CB1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แม่แบบการออกแบบขณะเคลื่อนไหว 8">
        <a:dk1>
          <a:srgbClr val="000000"/>
        </a:dk1>
        <a:lt1>
          <a:srgbClr val="FFFFFF"/>
        </a:lt1>
        <a:dk2>
          <a:srgbClr val="666699"/>
        </a:dk2>
        <a:lt2>
          <a:srgbClr val="F9EED3"/>
        </a:lt2>
        <a:accent1>
          <a:srgbClr val="FFFFCC"/>
        </a:accent1>
        <a:accent2>
          <a:srgbClr val="D195A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BD8791"/>
        </a:accent6>
        <a:hlink>
          <a:srgbClr val="993366"/>
        </a:hlink>
        <a:folHlink>
          <a:srgbClr val="FFD7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แม่แบบการออกแบบขณะเคลื่อนไหว 9">
        <a:dk1>
          <a:srgbClr val="000000"/>
        </a:dk1>
        <a:lt1>
          <a:srgbClr val="FFFFFF"/>
        </a:lt1>
        <a:dk2>
          <a:srgbClr val="CC0099"/>
        </a:dk2>
        <a:lt2>
          <a:srgbClr val="FFFFFF"/>
        </a:lt2>
        <a:accent1>
          <a:srgbClr val="FFFFCC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B9B900"/>
        </a:accent6>
        <a:hlink>
          <a:srgbClr val="CCFF33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แม่แบบการออกแบบขณะเคลื่อนไหว</Template>
  <TotalTime>1816</TotalTime>
  <Words>2938</Words>
  <Application>Microsoft PowerPoint</Application>
  <PresentationFormat>On-screen Show (4:3)</PresentationFormat>
  <Paragraphs>545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แม่แบบการออกแบบขณะเคลื่อนไหว</vt:lpstr>
      <vt:lpstr>Slide 1</vt:lpstr>
      <vt:lpstr>2.1 ผู้บริหาร</vt:lpstr>
      <vt:lpstr>2.2  หน้าที่ของผู้บริหาร</vt:lpstr>
      <vt:lpstr>การวางแผน (Planning)</vt:lpstr>
      <vt:lpstr>การวางแผนแบ่งเป็น 3 ชนิด ตามระยะเวลา</vt:lpstr>
      <vt:lpstr>ประโยชน์ของการวางแผน</vt:lpstr>
      <vt:lpstr>ขั้นตอนพื้นฐานในการวางแผน</vt:lpstr>
      <vt:lpstr>ขั้นตอนพื้นฐานในการวางแผน</vt:lpstr>
      <vt:lpstr>2. กำหนดวัตถุประสงค์ เป้าหมาย แผนงาน หรือโครงการต่างๆ</vt:lpstr>
      <vt:lpstr>ขั้นตอนพื้นฐานในการวางแผน</vt:lpstr>
      <vt:lpstr>ตัวอย่างแผนการปรับปรุงคุณภาพผลผลิต</vt:lpstr>
      <vt:lpstr>Gantt  Chart</vt:lpstr>
      <vt:lpstr>การจัดการองค์กร (Organizing)</vt:lpstr>
      <vt:lpstr>การจัดการองค์กร (Organizing)</vt:lpstr>
      <vt:lpstr>ตัวอย่างแผนภูมิขององค์กร</vt:lpstr>
      <vt:lpstr>หลักการของการจัดองค์กร</vt:lpstr>
      <vt:lpstr>หลักการของการจัดองค์กร (ต่อ)</vt:lpstr>
      <vt:lpstr>ช่วงการควบคุมแคบ</vt:lpstr>
      <vt:lpstr>ช่วงการควบคุมกว้าง</vt:lpstr>
      <vt:lpstr>ช่วงการควบคุมกว้างมาก</vt:lpstr>
      <vt:lpstr>หลักการของการจัดองค์กร (ต่อ)</vt:lpstr>
      <vt:lpstr>โครงสร้างองค์กรตามหน้าที่ของงาน (Function)</vt:lpstr>
      <vt:lpstr>โครงสร้างองค์กรตามกระบวนการ (Process)</vt:lpstr>
      <vt:lpstr>โครงสร้างองค์กรตามอุปกรณ์ (Equipment)</vt:lpstr>
      <vt:lpstr>โครงสร้างองค์กรตามทำเล (Location)</vt:lpstr>
      <vt:lpstr>โครงสร้างองค์กรตามผลิตภัณฑ์ (Product)</vt:lpstr>
      <vt:lpstr>โครงสร้างองค์กรตามกลุ่มของลูกค้า (Classes of Customers)</vt:lpstr>
      <vt:lpstr>หลักการของการจัดองค์กร (ต่อ)</vt:lpstr>
      <vt:lpstr>โครงสร้างขององค์กรหรือแผนภูมิขององค์กร</vt:lpstr>
      <vt:lpstr>โครงสร้างแบบงานหลัก</vt:lpstr>
      <vt:lpstr>โครงสร้างขององค์กรหรือแผนภูมิขององค์กร (ต่อ) </vt:lpstr>
      <vt:lpstr>โครงสร้างองค์กรแบบงานหลักและงานที่ปรึกษา</vt:lpstr>
      <vt:lpstr>โครงสร้างองค์กรแบบงานหลักและงานที่ปรึกษา</vt:lpstr>
      <vt:lpstr>โครงสร้างขององค์กรหรือแผนภูมิขององค์กร (ต่อ)</vt:lpstr>
      <vt:lpstr>โครงสร้างองค์กรแบบเมตริกซ์</vt:lpstr>
      <vt:lpstr>โครงสร้างขององค์กรหรือแผนภูมิขององค์กร (ต่อ)</vt:lpstr>
      <vt:lpstr>โครงสร้างองค์กรแบบไม่เป็นทางการ</vt:lpstr>
      <vt:lpstr>การพัฒนาองค์กร  (Organization Development : O.D.)</vt:lpstr>
      <vt:lpstr>ขั้นตอนของกระบวนการพัฒนาองค์กร</vt:lpstr>
      <vt:lpstr>การจัดคนเข้าทำงาน (Staffing)</vt:lpstr>
      <vt:lpstr>การจัดคนเข้าทำงาน (Staffing) (ต่อ)</vt:lpstr>
      <vt:lpstr>1. การจ้างงาน</vt:lpstr>
      <vt:lpstr>2. การฝึกอบรม</vt:lpstr>
      <vt:lpstr>3. สุขภาพ</vt:lpstr>
      <vt:lpstr>5. ผลประโยชน์</vt:lpstr>
      <vt:lpstr>7. ความสัมพันธ์ของแรงงาน</vt:lpstr>
      <vt:lpstr>การอำนวยการ (Directing)</vt:lpstr>
      <vt:lpstr>แนวคิดเกี่ยวกับแรงจูงใจ</vt:lpstr>
      <vt:lpstr>แนวคิดเกี่ยวกับแรงจูงใจ (ต่อ)</vt:lpstr>
      <vt:lpstr>ทฤษฎีลำดับความต้องการ</vt:lpstr>
      <vt:lpstr>ข้อจำกัดของทฤษฎีลำดับความต้องการ</vt:lpstr>
      <vt:lpstr>แนวคิดเกี่ยวกับแรงจูงใจ (ต่อ)</vt:lpstr>
      <vt:lpstr>เอกาธิปัตย์  Theory X</vt:lpstr>
      <vt:lpstr>พ่อปกครองลูก  Theory  X</vt:lpstr>
      <vt:lpstr>(กลาง)   Z</vt:lpstr>
      <vt:lpstr>สมาชิกมีส่วนร่วมในการบริหาร  Y</vt:lpstr>
      <vt:lpstr>กลุ่มทำงาน   Y</vt:lpstr>
      <vt:lpstr>Theory X   &amp;  Theory  Y</vt:lpstr>
      <vt:lpstr>แนวคิดเกี่ยวกับแรงจูงใจ (ต่อ)</vt:lpstr>
      <vt:lpstr>การกำหนดวัตถุประสงค์ ต้องคำนึงถึง</vt:lpstr>
      <vt:lpstr>ข้อสมมติฐานของการบริหารแบบ MBO</vt:lpstr>
      <vt:lpstr>การอำนวยการ (Directing) (ต่อ)</vt:lpstr>
      <vt:lpstr>การอำนวยการ (Directing) (ต่อ)</vt:lpstr>
      <vt:lpstr>การควบคุมงาน (Controlling)</vt:lpstr>
      <vt:lpstr>การควบคุมงาน (Controlling)</vt:lpstr>
      <vt:lpstr>การควบคุมงาน  (Controlling) (ต่อ)</vt:lpstr>
      <vt:lpstr>2.3 การเปรียบเทียบแบบแผนการจัดการ</vt:lpstr>
      <vt:lpstr>2.3 การเปรียบเทียบแบบแผนการจัดการ</vt:lpstr>
      <vt:lpstr>ผู้บริหารและหน้าที่ของผู้บริหาร</vt:lpstr>
    </vt:vector>
  </TitlesOfParts>
  <Manager/>
  <Company>RTU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Home Used Only</dc:creator>
  <cp:keywords/>
  <dc:description/>
  <cp:lastModifiedBy>Kanokkarn</cp:lastModifiedBy>
  <cp:revision>169</cp:revision>
  <cp:lastPrinted>1601-01-01T00:00:00Z</cp:lastPrinted>
  <dcterms:created xsi:type="dcterms:W3CDTF">2007-04-05T18:57:48Z</dcterms:created>
  <dcterms:modified xsi:type="dcterms:W3CDTF">2009-04-04T17:35:41Z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TC010690291054</vt:lpwstr>
  </property>
</Properties>
</file>